
<file path=Contents/header.xml><?xml version="1.0" encoding="utf-8"?>
<hh:head xmlns:ha="http://www.hancom.co.kr/hwpml/2011/app" xmlns:hp="http://www.hancom.co.kr/hwpml/2011/paragraph" xmlns:hp10="http://www.hancom.co.kr/hwpml/2016/paragraph" xmlns:hs="http://www.hancom.co.kr/hwpml/2011/section" xmlns:hc="http://www.hancom.co.kr/hwpml/2011/core" xmlns:hh="http://www.hancom.co.kr/hwpml/2011/head" xmlns:hhs="http://www.hancom.co.kr/hwpml/2011/history" xmlns:hm="http://www.hancom.co.kr/hwpml/2011/master-page" xmlns:hpf="http://www.hancom.co.kr/schema/2011/hpf" xmlns:dc="http://purl.org/dc/elements/1.1/" xmlns:opf="http://www.idpf.org/2007/opf/" xmlns:ooxmlchart="http://www.hancom.co.kr/hwpml/2016/ooxmlchart" xmlns:hwpunitchar="http://www.hancom.co.kr/hwpml/2016/HwpUnitChar" xmlns:epub="http://www.idpf.org/2007/ops" xmlns:config="urn:oasis:names:tc:opendocument:xmlns:config:1.0" version="1.4" secCnt="1">
  <hh:beginNum page="1" footnote="1" endnote="1" pic="1" tbl="1" equation="1"/>
  <hh:refList>
    <hh:fontfaces itemCnt="7">
      <hh:fontface lang="HANGUL" fontCnt="4">
        <hh:font id="0" face="나눔고딕" type="TTF" isEmbedded="0">
          <hh:typeInfo familyType="FCAT_GOTHIC" weight="6" proportion="4" contrast="0" strokeVariation="0" armStyle="0" letterform="0" midline="0" xHeight="0"/>
        </hh:font>
        <hh:font id="1" face="맑은 고딕" type="TTF" isEmbedded="0">
          <hh:typeInfo familyType="FCAT_GOTHIC" weight="5" proportion="3" contrast="2" strokeVariation="0" armStyle="0" letterform="2" midline="0" xHeight="4"/>
        </hh:font>
        <hh:font id="2" face="함초롬돋움" type="TTF" isEmbedded="0">
          <hh:typeInfo familyType="FCAT_GOTHIC" weight="6" proportion="4" contrast="0" strokeVariation="1" armStyle="1" letterform="1" midline="1" xHeight="1"/>
        </hh:font>
        <hh:font id="3" face="함초롬바탕" type="TTF" isEmbedded="0">
          <hh:typeInfo familyType="FCAT_GOTHIC" weight="6" proportion="4" contrast="0" strokeVariation="1" armStyle="1" letterform="1" midline="1" xHeight="1"/>
        </hh:font>
      </hh:fontface>
      <hh:fontface lang="LATIN" fontCnt="4">
        <hh:font id="0" face="나눔고딕" type="TTF" isEmbedded="0">
          <hh:typeInfo familyType="FCAT_GOTHIC" weight="6" proportion="4" contrast="0" strokeVariation="0" armStyle="0" letterform="0" midline="0" xHeight="0"/>
        </hh:font>
        <hh:font id="1" face="맑은 고딕" type="TTF" isEmbedded="0">
          <hh:typeInfo familyType="FCAT_GOTHIC" weight="5" proportion="3" contrast="2" strokeVariation="0" armStyle="0" letterform="2" midline="0" xHeight="4"/>
        </hh:font>
        <hh:font id="2" face="함초롬돋움" type="TTF" isEmbedded="0">
          <hh:typeInfo familyType="FCAT_GOTHIC" weight="6" proportion="4" contrast="0" strokeVariation="1" armStyle="1" letterform="1" midline="1" xHeight="1"/>
        </hh:font>
        <hh:font id="3" face="함초롬바탕" type="TTF" isEmbedded="0">
          <hh:typeInfo familyType="FCAT_GOTHIC" weight="6" proportion="4" contrast="0" strokeVariation="1" armStyle="1" letterform="1" midline="1" xHeight="1"/>
        </hh:font>
      </hh:fontface>
      <hh:fontface lang="HANJA" fontCnt="5">
        <hh:font id="0" face="나눔고딕" type="TTF" isEmbedded="0">
          <hh:typeInfo familyType="FCAT_GOTHIC" weight="6" proportion="4" contrast="0" strokeVariation="0" armStyle="0" letterform="0" midline="0" xHeight="0"/>
        </hh:font>
        <hh:font id="1" face="맑은 고딕" type="TTF" isEmbedded="0">
          <hh:typeInfo familyType="FCAT_GOTHIC" weight="5" proportion="3" contrast="2" strokeVariation="0" armStyle="0" letterform="2" midline="0" xHeight="4"/>
        </hh:font>
        <hh:font id="2" face="한컴바탕" type="TTF" isEmbedded="0">
          <hh:typeInfo familyType="FCAT_GOTHIC" weight="6" proportion="0" contrast="0" strokeVariation="1" armStyle="1" letterform="1" midline="1" xHeight="1"/>
        </hh:font>
        <hh:font id="3" face="함초롬돋움" type="TTF" isEmbedded="0">
          <hh:typeInfo familyType="FCAT_GOTHIC" weight="6" proportion="4" contrast="0" strokeVariation="1" armStyle="1" letterform="1" midline="1" xHeight="1"/>
        </hh:font>
        <hh:font id="4" face="함초롬바탕" type="TTF" isEmbedded="0">
          <hh:typeInfo familyType="FCAT_GOTHIC" weight="6" proportion="4" contrast="0" strokeVariation="1" armStyle="1" letterform="1" midline="1" xHeight="1"/>
        </hh:font>
      </hh:fontface>
      <hh:fontface lang="JAPANESE" fontCnt="5">
        <hh:font id="0" face="나눔고딕" type="TTF" isEmbedded="0">
          <hh:typeInfo familyType="FCAT_GOTHIC" weight="6" proportion="4" contrast="0" strokeVariation="0" armStyle="0" letterform="0" midline="0" xHeight="0"/>
        </hh:font>
        <hh:font id="1" face="맑은 고딕" type="TTF" isEmbedded="0">
          <hh:typeInfo familyType="FCAT_GOTHIC" weight="5" proportion="3" contrast="2" strokeVariation="0" armStyle="0" letterform="2" midline="0" xHeight="4"/>
        </hh:font>
        <hh:font id="2" face="한컴바탕" type="TTF" isEmbedded="0">
          <hh:typeInfo familyType="FCAT_GOTHIC" weight="6" proportion="0" contrast="0" strokeVariation="1" armStyle="1" letterform="1" midline="1" xHeight="1"/>
        </hh:font>
        <hh:font id="3" face="함초롬돋움" type="TTF" isEmbedded="0">
          <hh:typeInfo familyType="FCAT_GOTHIC" weight="6" proportion="4" contrast="0" strokeVariation="1" armStyle="1" letterform="1" midline="1" xHeight="1"/>
        </hh:font>
        <hh:font id="4" face="함초롬바탕" type="TTF" isEmbedded="0">
          <hh:typeInfo familyType="FCAT_GOTHIC" weight="6" proportion="4" contrast="0" strokeVariation="1" armStyle="1" letterform="1" midline="1" xHeight="1"/>
        </hh:font>
      </hh:fontface>
      <hh:fontface lang="OTHER" fontCnt="5">
        <hh:font id="0" face="나눔고딕" type="TTF" isEmbedded="0">
          <hh:typeInfo familyType="FCAT_GOTHIC" weight="6" proportion="4" contrast="2" strokeVariation="2" armStyle="2" letterform="2" midline="2" xHeight="4"/>
        </hh:font>
        <hh:font id="1" face="맑은 고딕" type="TTF" isEmbedded="0">
          <hh:typeInfo familyType="FCAT_GOTHIC" weight="5" proportion="3" contrast="2" strokeVariation="0" armStyle="0" letterform="2" midline="0" xHeight="4"/>
        </hh:font>
        <hh:font id="2" face="한컴바탕" type="TTF" isEmbedded="0">
          <hh:typeInfo familyType="FCAT_GOTHIC" weight="6" proportion="0" contrast="0" strokeVariation="1" armStyle="1" letterform="1" midline="1" xHeight="1"/>
        </hh:font>
        <hh:font id="3" face="함초롬돋움" type="TTF" isEmbedded="0">
          <hh:typeInfo familyType="FCAT_GOTHIC" weight="6" proportion="4" contrast="0" strokeVariation="1" armStyle="1" letterform="1" midline="1" xHeight="1"/>
        </hh:font>
        <hh:font id="4" face="함초롬바탕" type="TTF" isEmbedded="0">
          <hh:typeInfo familyType="FCAT_GOTHIC" weight="6" proportion="4" contrast="0" strokeVariation="1" armStyle="1" letterform="1" midline="1" xHeight="1"/>
        </hh:font>
      </hh:fontface>
      <hh:fontface lang="SYMBOL" fontCnt="5">
        <hh:font id="0" face="나눔고딕" type="TTF" isEmbedded="0">
          <hh:typeInfo familyType="FCAT_GOTHIC" weight="6" proportion="4" contrast="0" strokeVariation="0" armStyle="0" letterform="0" midline="0" xHeight="0"/>
        </hh:font>
        <hh:font id="1" face="맑은 고딕" type="TTF" isEmbedded="0">
          <hh:typeInfo familyType="FCAT_GOTHIC" weight="5" proportion="3" contrast="2" strokeVariation="0" armStyle="0" letterform="2" midline="0" xHeight="4"/>
        </hh:font>
        <hh:font id="2" face="한컴바탕" type="TTF" isEmbedded="0">
          <hh:typeInfo familyType="FCAT_GOTHIC" weight="6" proportion="0" contrast="0" strokeVariation="1" armStyle="1" letterform="1" midline="1" xHeight="1"/>
        </hh:font>
        <hh:font id="3" face="함초롬돋움" type="TTF" isEmbedded="0">
          <hh:typeInfo familyType="FCAT_GOTHIC" weight="6" proportion="4" contrast="0" strokeVariation="1" armStyle="1" letterform="1" midline="1" xHeight="1"/>
        </hh:font>
        <hh:font id="4" face="함초롬바탕" type="TTF" isEmbedded="0">
          <hh:typeInfo familyType="FCAT_GOTHIC" weight="6" proportion="4" contrast="0" strokeVariation="1" armStyle="1" letterform="1" midline="1" xHeight="1"/>
        </hh:font>
      </hh:fontface>
      <hh:fontface lang="USER" fontCnt="5">
        <hh:font id="0" face="나눔고딕" type="TTF" isEmbedded="0">
          <hh:typeInfo familyType="FCAT_GOTHIC" weight="6" proportion="4" contrast="0" strokeVariation="0" armStyle="0" letterform="0" midline="0" xHeight="0"/>
        </hh:font>
        <hh:font id="1" face="맑은 고딕" type="TTF" isEmbedded="0">
          <hh:typeInfo familyType="FCAT_GOTHIC" weight="5" proportion="3" contrast="2" strokeVariation="0" armStyle="0" letterform="2" midline="0" xHeight="4"/>
        </hh:font>
        <hh:font id="2" face="한컴바탕" type="TTF" isEmbedded="0">
          <hh:typeInfo familyType="FCAT_GOTHIC" weight="6" proportion="0" contrast="0" strokeVariation="1" armStyle="1" letterform="1" midline="1" xHeight="1"/>
        </hh:font>
        <hh:font id="3" face="함초롬돋움" type="TTF" isEmbedded="0">
          <hh:typeInfo familyType="FCAT_GOTHIC" weight="6" proportion="4" contrast="0" strokeVariation="1" armStyle="1" letterform="1" midline="1" xHeight="1"/>
        </hh:font>
        <hh:font id="4" face="함초롬바탕" type="TTF" isEmbedded="0">
          <hh:typeInfo familyType="FCAT_GOTHIC" weight="6" proportion="4" contrast="0" strokeVariation="1" armStyle="1" letterform="1" midline="1" xHeight="1"/>
        </hh:font>
      </hh:fontface>
    </hh:fontfaces>
    <hh:borderFills itemCnt="9">
      <hh:borderFill id="1" threeD="0" shadow="0" centerLine="NONE" breakCellSeparateLine="0">
        <hh:slash type="NONE" Crooked="0" isCounter="0"/>
        <hh:backSlash type="NONE" Crooked="0" isCounter="0"/>
        <hh:leftBorder type="NONE" width="0.1 mm" color="#000000"/>
        <hh:rightBorder type="NONE" width="0.1 mm" color="#000000"/>
        <hh:topBorder type="NONE" width="0.1 mm" color="#000000"/>
        <hh:bottomBorder type="NONE" width="0.1 mm" color="#000000"/>
        <hh:diagonal type="SOLID" width="0.1 mm" color="#000000"/>
      </hh:borderFill>
      <hh:borderFill id="2" threeD="0" shadow="0" centerLine="NONE" breakCellSeparateLine="0">
        <hh:slash type="NONE" Crooked="0" isCounter="0"/>
        <hh:backSlash type="NONE" Crooked="0" isCounter="0"/>
        <hh:leftBorder type="NONE" width="0.1 mm" color="#000000"/>
        <hh:rightBorder type="NONE" width="0.1 mm" color="#000000"/>
        <hh:topBorder type="NONE" width="0.1 mm" color="#000000"/>
        <hh:bottomBorder type="NONE" width="0.1 mm" color="#000000"/>
        <hh:diagonal type="SOLID" width="0.1 mm" color="#000000"/>
        <hc:fillBrush>
          <hc:winBrush faceColor="none" hatchColor="#999999" alpha="0"/>
        </hc:fillBrush>
      </hh:borderFill>
      <hh:borderFill id="3" threeD="0" shadow="0" centerLine="NONE" breakCellSeparateLine="0">
        <hh:slash type="NONE" Crooked="0" isCounter="0"/>
        <hh:backSlash type="NONE" Crooked="0" isCounter="0"/>
        <hh:leftBorder type="SOLID" width="0.12 mm" color="#000000"/>
        <hh:rightBorder type="SOLID" width="0.12 mm" color="#000000"/>
        <hh:topBorder type="SOLID" width="0.12 mm" color="#000000"/>
        <hh:bottomBorder type="SOLID" width="0.12 mm" color="#000000"/>
        <hh:diagonal type="SOLID" width="0.1 mm" color="#000000"/>
      </hh:borderFill>
      <hh:borderFill id="4" threeD="0" shadow="0" centerLine="NONE" breakCellSeparateLine="0">
        <hh:slash type="NONE" Crooked="0" isCounter="0"/>
        <hh:backSlash type="NONE" Crooked="0" isCounter="0"/>
        <hh:leftBorder type="NONE" width="0.1 mm" color="#000000"/>
        <hh:rightBorder type="NONE" width="0.1 mm" color="#000000"/>
        <hh:topBorder type="NONE" width="0.1 mm" color="#000000"/>
        <hh:bottomBorder type="NONE" width="0.1 mm" color="#000000"/>
        <hh:diagonal type="SOLID" width="0.1 mm" color="#000000"/>
        <hc:fillBrush>
          <hc:winBrush faceColor="none" hatchColor="#FF000000" alpha="0"/>
        </hc:fillBrush>
      </hh:borderFill>
      <hh:borderFill id="5" threeD="0" shadow="0" centerLine="NONE" breakCellSeparateLine="0">
        <hh:slash type="NONE" Crooked="0" isCounter="0"/>
        <hh:backSlash type="NONE" Crooked="0" isCounter="0"/>
        <hh:leftBorder type="NONE" width="0.1 mm" color="#000000"/>
        <hh:rightBorder type="NONE" width="0.1 mm" color="#000000"/>
        <hh:topBorder type="NONE" width="0.1 mm" color="#000000"/>
        <hh:bottomBorder type="NONE" width="0.1 mm" color="#000000"/>
        <hh:diagonal type="SOLID" width="0.1 mm" color="#000000"/>
        <hc:fillBrush>
          <hc:winBrush faceColor="none" hatchColor="#000000" alpha="0"/>
        </hc:fillBrush>
      </hh:borderFill>
      <hh:borderFill id="6" threeD="0" shadow="0" centerLine="NONE" breakCellSeparateLine="0">
        <hh:slash type="NONE" Crooked="0" isCounter="0"/>
        <hh:backSlash type="NONE" Crooked="0" isCounter="0"/>
        <hh:leftBorder type="SOLID" width="0.12 mm" color="#000000"/>
        <hh:rightBorder type="SOLID" width="0.12 mm" color="#000000"/>
        <hh:topBorder type="SOLID" width="0.12 mm" color="#000000"/>
        <hh:bottomBorder type="SOLID" width="0.12 mm" color="#000000"/>
      </hh:borderFill>
      <hh:borderFill id="7" threeD="0" shadow="0" centerLine="NONE" breakCellSeparateLine="0">
        <hh:slash type="NONE" Crooked="0" isCounter="0"/>
        <hh:backSlash type="NONE" Crooked="0" isCounter="0"/>
        <hh:leftBorder type="SOLID" width="0.12 mm" color="#000000"/>
        <hh:rightBorder type="SOLID" width="0.12 mm" color="#000000"/>
        <hh:topBorder type="SOLID" width="0.12 mm" color="#000000"/>
        <hh:bottomBorder type="SOLID" width="0.12 mm" color="#000000"/>
        <hh:diagonal type="SOLID" width="0.12 mm" color="#000000"/>
      </hh:borderFill>
      <hh:borderFill id="8" threeD="0" shadow="0" centerLine="NONE" breakCellSeparateLine="0">
        <hh:slash type="NONE" Crooked="0" isCounter="0"/>
        <hh:backSlash type="NONE" Crooked="0" isCounter="0"/>
        <hh:leftBorder type="SOLID" width="0.12 mm" color="#000000"/>
        <hh:rightBorder type="SOLID" width="0.12 mm" color="#000000"/>
        <hh:topBorder type="SOLID" width="0.12 mm" color="#000000"/>
        <hh:bottomBorder type="SOLID" width="0.12 mm" color="#000000"/>
        <hh:diagonal type="SOLID" width="0.1 mm" color="#000000"/>
        <hc:fillBrush>
          <hc:winBrush faceColor="#FAF3DB" hatchColor="#000000" alpha="0"/>
        </hc:fillBrush>
      </hh:borderFill>
      <hh:borderFill id="9" threeD="0" shadow="0" centerLine="NONE" breakCellSeparateLine="0">
        <hh:slash type="NONE" Crooked="0" isCounter="0"/>
        <hh:backSlash type="NONE" Crooked="0" isCounter="0"/>
        <hh:leftBorder type="SOLID" width="0.12 mm" color="#000000"/>
        <hh:rightBorder type="SOLID" width="0.12 mm" color="#000000"/>
        <hh:topBorder type="SOLID" width="0.12 mm" color="#000000"/>
        <hh:bottomBorder type="SOLID" width="0.12 mm" color="#000000"/>
        <hh:diagonal type="SOLID" width="0.1 mm" color="#000000"/>
        <hc:fillBrush>
          <hc:winBrush faceColor="#FAF3DB" hatchColor="#999999" alpha="0"/>
        </hc:fillBrush>
      </hh:borderFill>
    </hh:borderFills>
    <hh:charProperties itemCnt="38">
      <hh:charPr id="0" height="1000" textColor="#000000" shadeColor="none" useFontSpace="0" useKerning="0" symMark="NONE" borderFillIDRef="2">
        <hh:fontRef hangul="3" latin="3" hanja="4" japanese="4" other="4" symbol="4" user="4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1" height="1000" textColor="#000000" shadeColor="none" useFontSpace="0" useKerning="0" symMark="NONE" borderFillIDRef="2">
        <hh:fontRef hangul="2" latin="2" hanja="3" japanese="3" other="3" symbol="3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2" height="900" textColor="#000000" shadeColor="none" useFontSpace="0" useKerning="0" symMark="NONE" borderFillIDRef="2">
        <hh:fontRef hangul="2" latin="2" hanja="3" japanese="3" other="3" symbol="3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3" height="900" textColor="#000000" shadeColor="none" useFontSpace="0" useKerning="0" symMark="NONE" borderFillIDRef="2">
        <hh:fontRef hangul="3" latin="3" hanja="4" japanese="4" other="4" symbol="4" user="4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4" height="900" textColor="#000000" shadeColor="none" useFontSpace="0" useKerning="0" symMark="NONE" borderFillIDRef="2">
        <hh:fontRef hangul="2" latin="2" hanja="3" japanese="3" other="3" symbol="3" user="3"/>
        <hh:ratio hangul="100" latin="100" hanja="100" japanese="100" other="100" symbol="100" user="100"/>
        <hh:spacing hangul="-5" latin="-5" hanja="-5" japanese="-5" other="-5" symbol="-5" user="-5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5" height="1600" textColor="#2E74B5" shadeColor="none" useFontSpace="0" useKerning="0" symMark="NONE" borderFillIDRef="2">
        <hh:fontRef hangul="2" latin="2" hanja="3" japanese="3" other="3" symbol="3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6" height="1100" textColor="#000000" shadeColor="none" useFontSpace="0" useKerning="0" symMark="NONE" borderFillIDRef="2">
        <hh:fontRef hangul="2" latin="2" hanja="3" japanese="3" other="3" symbol="3" user="3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7" height="120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B2B2B2" offsetX="10" offsetY="10"/>
      </hh:charPr>
      <hh:charPr id="8" height="2500" textColor="#000000" shadeColor="none" useFontSpace="0" useKerning="0" symMark="NONE" borderFillIDRef="4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  <hh:charPr id="9" height="1000" textColor="#000000" shadeColor="none" useFontSpace="0" useKerning="0" symMark="NONE" borderFillIDRef="4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  <hh:charPr id="10" height="1000" textColor="#000000" shadeColor="none" useFontSpace="0" useKerning="0" symMark="NONE" borderFillIDRef="4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11" height="900" textColor="#000000" shadeColor="none" useFontSpace="0" useKerning="0" symMark="NONE" borderFillIDRef="4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12" height="800" textColor="#000000" shadeColor="none" useFontSpace="0" useKerning="0" symMark="NONE" borderFillIDRef="4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13" height="1000" textColor="#FFFFFF" shadeColor="none" useFontSpace="0" useKerning="0" symMark="NONE" borderFillIDRef="4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  <hh:charPr id="14" height="1000" textColor="#000000" shadeColor="none" useFontSpace="0" useKerning="0" symMark="NONE" borderFillIDRef="4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BOTTOM" shape="SOLID" color="#000000"/>
        <hh:strikeout shape="NONE" color="#000000"/>
        <hh:outline type="NONE"/>
        <hh:shadow type="NONE" color="#C0C0C0" offsetX="10" offsetY="10"/>
      </hh:charPr>
      <hh:charPr id="15" height="2000" textColor="#000000" shadeColor="none" useFontSpace="0" useKerning="0" symMark="NONE" borderFillIDRef="4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  <hh:charPr id="16" height="160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  <hh:charPr id="17" height="180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-5" latin="-5" hanja="-5" japanese="-5" other="-5" symbol="-5" user="-5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  <hh:charPr id="18" height="100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19" height="105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20" height="105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  <hh:charPr id="21" height="100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-5" latin="-5" hanja="-5" japanese="-5" other="-5" symbol="-5" user="-5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22" height="100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-3" latin="-3" hanja="-3" japanese="-3" other="-3" symbol="-3" user="-3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23" height="1000" textColor="#FF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24" height="100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  <hh:charPr id="25" height="40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26" height="110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27" height="20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28" height="210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  <hh:charPr id="29" height="1000" textColor="#000000" shadeColor="none" useFontSpace="0" useKerning="0" symMark="NONE" borderFillIDRef="5">
        <hh:fontRef hangul="0" latin="0" hanja="0" japanese="0" other="0" symbol="0" user="0"/>
        <hh:ratio hangul="97" latin="97" hanja="97" japanese="97" other="97" symbol="97" user="97"/>
        <hh:spacing hangul="-3" latin="-3" hanja="-3" japanese="-3" other="-3" symbol="-3" user="-3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30" height="1000" textColor="#000000" shadeColor="none" useFontSpace="0" useKerning="0" symMark="NONE" borderFillIDRef="4">
        <hh:fontRef hangul="0" latin="0" hanja="0" japanese="0" other="0" symbol="0" user="0"/>
        <hh:ratio hangul="90" latin="90" hanja="90" japanese="90" other="90" symbol="90" user="90"/>
        <hh:spacing hangul="-10" latin="-10" hanja="-10" japanese="-10" other="-10" symbol="-10" user="-1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31" height="1200" textColor="#000000" shadeColor="none" useFontSpace="0" useKerning="0" symMark="NONE" borderFillIDRef="1">
        <hh:fontRef hangul="1" latin="1" hanja="2" japanese="2" other="2" symbol="2" user="2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B2B2B2" offsetX="10" offsetY="10"/>
      </hh:charPr>
      <hh:charPr id="32" height="1000" textColor="#000000" shadeColor="none" useFontSpace="0" useKerning="0" symMark="NONE" borderFillIDRef="1">
        <hh:fontRef hangul="1" latin="1" hanja="1" japanese="1" other="1" symbol="1" user="1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B2B2B2" offsetX="10" offsetY="10"/>
      </hh:charPr>
      <hh:charPr id="33" height="1050" textColor="#000000" shadeColor="none" useFontSpace="0" useKerning="0" symMark="NONE" borderFillIDRef="5">
        <hh:fontRef hangul="0" latin="0" hanja="0" japanese="0" other="0" symbol="0" user="0"/>
        <hh:ratio hangul="95" latin="95" hanja="95" japanese="95" other="95" symbol="95" user="95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34" height="1200" textColor="#000000" shadeColor="none" useFontSpace="0" useKerning="0" symMark="NONE" borderFillIDRef="2">
        <hh:fontRef hangul="0" latin="0" hanja="0" japanese="0" other="0" symbol="0" user="0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  <hh:charPr id="35" height="1000" textColor="#000000" shadeColor="none" useFontSpace="0" useKerning="0" symMark="NONE" borderFillIDRef="5">
        <hh:fontRef hangul="3" latin="3" hanja="4" japanese="4" other="4" symbol="4" user="4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36" height="1000" textColor="#000000" shadeColor="none" useFontSpace="0" useKerning="0" symMark="NONE" borderFillIDRef="4">
        <hh:fontRef hangul="3" latin="3" hanja="4" japanese="4" other="4" symbol="4" user="4"/>
        <hh:ratio hangul="100" latin="100" hanja="100" japanese="100" other="100" symbol="100" user="100"/>
        <hh:spacing hangul="0" latin="0" hanja="0" japanese="0" other="0" symbol="0" user="0"/>
        <hh:relSz hangul="100" latin="100" hanja="100" japanese="100" other="100" symbol="100" user="100"/>
        <hh:offset hangul="0" latin="0" hanja="0" japanese="0" other="0" symbol="0" user="0"/>
        <hh:underline type="NONE" shape="SOLID" color="#000000"/>
        <hh:strikeout shape="NONE" color="#000000"/>
        <hh:outline type="NONE"/>
        <hh:shadow type="NONE" color="#C0C0C0" offsetX="10" offsetY="10"/>
      </hh:charPr>
      <hh:charPr id="37" height="2100" textColor="#000000" shadeColor="none" useFontSpace="0" useKerning="0" symMark="NONE" borderFillIDRef="5">
        <hh:fontRef hangul="0" latin="0" hanja="0" japanese="0" other="0" symbol="0" user="0"/>
        <hh:ratio hangul="100" latin="100" hanja="100" japanese="100" other="100" symbol="100" user="100"/>
        <hh:spacing hangul="30" latin="30" hanja="30" japanese="30" other="30" symbol="30" user="30"/>
        <hh:relSz hangul="100" latin="100" hanja="100" japanese="100" other="100" symbol="100" user="100"/>
        <hh:offset hangul="0" latin="0" hanja="0" japanese="0" other="0" symbol="0" user="0"/>
        <hh:bold/>
        <hh:underline type="NONE" shape="SOLID" color="#000000"/>
        <hh:strikeout shape="NONE" color="#000000"/>
        <hh:outline type="NONE"/>
        <hh:shadow type="NONE" color="#C0C0C0" offsetX="10" offsetY="10"/>
      </hh:charPr>
    </hh:charProperties>
    <hh:tabProperties itemCnt="3">
      <hh:tabPr id="0" autoTabLeft="0" autoTabRight="0"/>
      <hh:tabPr id="1" autoTabLeft="1" autoTabRight="0"/>
      <hh:tabPr id="2" autoTabLeft="0" autoTabRight="1"/>
    </hh:tabProperties>
    <hh:numberings itemCnt="2">
      <hh:numbering id="1" start="0">
        <hh:paraHead start="1" level="1" align="LEFT" useInstWidth="1" autoIndent="1" widthAdjust="0" textOffsetType="PERCENT" textOffset="50" numFormat="DIGIT" charPrIDRef="4294967295" checkable="0">^1.</hh:paraHead>
        <hh:paraHead start="1" level="2" align="LEFT" useInstWidth="1" autoIndent="1" widthAdjust="0" textOffsetType="PERCENT" textOffset="50" numFormat="HANGUL_SYLLABLE" charPrIDRef="4294967295" checkable="0">^2.</hh:paraHead>
        <hh:paraHead start="1" level="3" align="LEFT" useInstWidth="1" autoIndent="1" widthAdjust="0" textOffsetType="PERCENT" textOffset="50" numFormat="DIGIT" charPrIDRef="4294967295" checkable="0">^3)</hh:paraHead>
        <hh:paraHead start="1" level="4" align="LEFT" useInstWidth="1" autoIndent="1" widthAdjust="0" textOffsetType="PERCENT" textOffset="50" numFormat="HANGUL_SYLLABLE" charPrIDRef="4294967295" checkable="0">^4)</hh:paraHead>
        <hh:paraHead start="1" level="5" align="LEFT" useInstWidth="1" autoIndent="1" widthAdjust="0" textOffsetType="PERCENT" textOffset="50" numFormat="DIGIT" charPrIDRef="4294967295" checkable="0">(^5)</hh:paraHead>
        <hh:paraHead start="1" level="6" align="LEFT" useInstWidth="1" autoIndent="1" widthAdjust="0" textOffsetType="PERCENT" textOffset="50" numFormat="HANGUL_SYLLABLE" charPrIDRef="4294967295" checkable="0">(^6)</hh:paraHead>
        <hh:paraHead start="1" level="7" align="LEFT" useInstWidth="1" autoIndent="1" widthAdjust="0" textOffsetType="PERCENT" textOffset="50" numFormat="CIRCLED_DIGIT" charPrIDRef="4294967295" checkable="1">^7</hh:paraHead>
        <hh:paraHead start="1" level="8" align="LEFT" useInstWidth="0" autoIndent="1" widthAdjust="0" textOffsetType="PERCENT" textOffset="50" numFormat="DIGIT" charPrIDRef="4294967295" checkable="0"/>
        <hh:paraHead start="1" level="9" align="LEFT" useInstWidth="0" autoIndent="1" widthAdjust="0" textOffsetType="PERCENT" textOffset="50" numFormat="DIGIT" charPrIDRef="4294967295" checkable="0"/>
        <hh:paraHead start="1" level="10" align="LEFT" useInstWidth="0" autoIndent="1" widthAdjust="0" textOffsetType="PERCENT" textOffset="50" numFormat="DIGIT" charPrIDRef="4294967295" checkable="0"/>
      </hh:numbering>
      <hh:numbering id="2" start="1">
        <hh:paraHead start="1" level="1" align="LEFT" useInstWidth="1" autoIndent="1" widthAdjust="0" textOffsetType="PERCENT" textOffset="50" numFormat="DIGIT" charPrIDRef="4294967295" checkable="0">^1.</hh:paraHead>
        <hh:paraHead start="1" level="2" align="LEFT" useInstWidth="1" autoIndent="1" widthAdjust="0" textOffsetType="PERCENT" textOffset="50" numFormat="HANGUL_SYLLABLE" charPrIDRef="4294967295" checkable="0">^2.</hh:paraHead>
        <hh:paraHead start="1" level="3" align="LEFT" useInstWidth="1" autoIndent="1" widthAdjust="0" textOffsetType="PERCENT" textOffset="50" numFormat="DIGIT" charPrIDRef="4294967295" checkable="0">^3)</hh:paraHead>
        <hh:paraHead start="1" level="4" align="LEFT" useInstWidth="1" autoIndent="1" widthAdjust="0" textOffsetType="PERCENT" textOffset="50" numFormat="HANGUL_SYLLABLE" charPrIDRef="4294967295" checkable="0">^4)</hh:paraHead>
        <hh:paraHead start="1" level="5" align="LEFT" useInstWidth="1" autoIndent="1" widthAdjust="0" textOffsetType="PERCENT" textOffset="50" numFormat="DIGIT" charPrIDRef="4294967295" checkable="0">(^5)</hh:paraHead>
        <hh:paraHead start="1" level="6" align="LEFT" useInstWidth="1" autoIndent="1" widthAdjust="0" textOffsetType="PERCENT" textOffset="50" numFormat="HANGUL_SYLLABLE" charPrIDRef="4294967295" checkable="0">(^6)</hh:paraHead>
        <hh:paraHead start="1" level="7" align="LEFT" useInstWidth="1" autoIndent="1" widthAdjust="0" textOffsetType="PERCENT" textOffset="50" numFormat="CIRCLED_DIGIT" charPrIDRef="4294967295" checkable="1">^7</hh:paraHead>
        <hh:paraHead start="1" level="8" align="LEFT" useInstWidth="0" autoIndent="0" widthAdjust="0" textOffsetType="PERCENT" textOffset="0" numFormat="DIGIT" charPrIDRef="7" checkable="0"/>
        <hh:paraHead start="1" level="9" align="LEFT" useInstWidth="0" autoIndent="0" widthAdjust="0" textOffsetType="PERCENT" textOffset="0" numFormat="DIGIT" charPrIDRef="7" checkable="0"/>
        <hh:paraHead start="1" level="10" align="LEFT" useInstWidth="0" autoIndent="0" widthAdjust="0" textOffsetType="PERCENT" textOffset="0" numFormat="DIGIT" charPrIDRef="7" checkable="0"/>
      </hh:numbering>
    </hh:numberings>
    <hh:paraProperties itemCnt="40">
      <hh:paraPr id="0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1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15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3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2" tabPrIDRef="1" condense="20" fontLineHeight="0" snapToGrid="1" suppressLineNumbers="0" checked="0">
        <hh:align horizontal="JUSTIFY" vertical="BASELINE"/>
        <hh:heading type="OUTLI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1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2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3" tabPrIDRef="1" condense="20" fontLineHeight="0" snapToGrid="1" suppressLineNumbers="0" checked="0">
        <hh:align horizontal="JUSTIFY" vertical="BASELINE"/>
        <hh:heading type="OUTLINE" idRef="0" level="1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2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4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4" tabPrIDRef="1" condense="20" fontLineHeight="0" snapToGrid="1" suppressLineNumbers="0" checked="0">
        <hh:align horizontal="JUSTIFY" vertical="BASELINE"/>
        <hh:heading type="OUTLINE" idRef="0" level="2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3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6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5" tabPrIDRef="1" condense="20" fontLineHeight="0" snapToGrid="1" suppressLineNumbers="0" checked="0">
        <hh:align horizontal="JUSTIFY" vertical="BASELINE"/>
        <hh:heading type="OUTLINE" idRef="0" level="3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4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8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6" tabPrIDRef="1" condense="20" fontLineHeight="0" snapToGrid="1" suppressLineNumbers="0" checked="0">
        <hh:align horizontal="JUSTIFY" vertical="BASELINE"/>
        <hh:heading type="OUTLINE" idRef="0" level="4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5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10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7" tabPrIDRef="1" condense="20" fontLineHeight="0" snapToGrid="1" suppressLineNumbers="0" checked="0">
        <hh:align horizontal="JUSTIFY" vertical="BASELINE"/>
        <hh:heading type="OUTLINE" idRef="0" level="5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6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12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8" tabPrIDRef="1" condense="20" fontLineHeight="0" snapToGrid="1" suppressLineNumbers="0" checked="0">
        <hh:align horizontal="JUSTIFY" vertical="BASELINE"/>
        <hh:heading type="OUTLINE" idRef="0" level="6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7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14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9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5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50" unit="HWPUNIT"/>
          </hp:default>
        </hp:switch>
        <hh:border borderFillIDRef="2" offsetLeft="0" offsetRight="0" offsetTop="0" offsetBottom="0" connect="0" ignoreMargin="0"/>
      </hh:paraPr>
      <hh:paraPr id="10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131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30" unit="HWPUNIT"/>
          </hp:case>
          <hp:default>
            <hh:margin>
              <hc:intent value="-262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30" unit="HWPUNIT"/>
          </hp:default>
        </hp:switch>
        <hh:border borderFillIDRef="2" offsetLeft="0" offsetRight="0" offsetTop="0" offsetBottom="0" connect="0" ignoreMargin="0"/>
      </hh:paraPr>
      <hh:paraPr id="11" tabPrIDRef="0" condense="0" fontLineHeight="0" snapToGrid="1" suppressLineNumbers="0" checked="0">
        <hh:align horizontal="LEF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3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30" unit="HWPUNIT"/>
          </hp:default>
        </hp:switch>
        <hh:border borderFillIDRef="2" offsetLeft="0" offsetRight="0" offsetTop="0" offsetBottom="0" connect="0" ignoreMargin="0"/>
      </hh:paraPr>
      <hh:paraPr id="12" tabPrIDRef="1" condense="20" fontLineHeight="0" snapToGrid="1" suppressLineNumbers="0" checked="0">
        <hh:align horizontal="LEF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1200" unit="HWPUNIT"/>
              <hc:next value="30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2400" unit="HWPUNIT"/>
              <hc:next value="60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13" tabPrIDRef="2" condense="0" fontLineHeight="0" snapToGrid="1" suppressLineNumbers="0" checked="0">
        <hh:align horizontal="LEF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70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140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14" tabPrIDRef="2" condense="0" fontLineHeight="0" snapToGrid="1" suppressLineNumbers="0" checked="0">
        <hh:align horizontal="LEF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1100" unit="HWPUNIT"/>
              <hc:right value="0" unit="HWPUNIT"/>
              <hc:prev value="0" unit="HWPUNIT"/>
              <hc:next value="700" unit="HWPUNIT"/>
            </hh:margin>
            <hh:lineSpacing type="PERCENT" value="160" unit="HWPUNIT"/>
          </hp:case>
          <hp:default>
            <hh:margin>
              <hc:intent value="0" unit="HWPUNIT"/>
              <hc:left value="2200" unit="HWPUNIT"/>
              <hc:right value="0" unit="HWPUNIT"/>
              <hc:prev value="0" unit="HWPUNIT"/>
              <hc:next value="140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15" tabPrIDRef="2" condense="0" fontLineHeight="0" snapToGrid="1" suppressLineNumbers="0" checked="0">
        <hh:align horizontal="LEF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2200" unit="HWPUNIT"/>
              <hc:right value="0" unit="HWPUNIT"/>
              <hc:prev value="0" unit="HWPUNIT"/>
              <hc:next value="700" unit="HWPUNIT"/>
            </hh:margin>
            <hh:lineSpacing type="PERCENT" value="160" unit="HWPUNIT"/>
          </hp:case>
          <hp:default>
            <hh:margin>
              <hc:intent value="0" unit="HWPUNIT"/>
              <hc:left value="4400" unit="HWPUNIT"/>
              <hc:right value="0" unit="HWPUNIT"/>
              <hc:prev value="0" unit="HWPUNIT"/>
              <hc:next value="140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16" tabPrIDRef="1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9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18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17" tabPrIDRef="1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10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20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18" tabPrIDRef="1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8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1600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19" tabPrIDRef="0" condense="0" fontLineHeight="0" snapToGrid="1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20" tabPrIDRef="0" condense="0" fontLineHeight="0" snapToGrid="1" suppressLineNumbers="0" checked="0">
        <hh:align horizontal="JUSTIFY" vertical="BASELINE"/>
        <hh:heading type="NUMBER" idRef="2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21" tabPrIDRef="0" condense="0" fontLineHeight="0" snapToGrid="1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8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80" unit="HWPUNIT"/>
          </hp:default>
        </hp:switch>
        <hh:border borderFillIDRef="2" offsetLeft="0" offsetRight="0" offsetTop="0" offsetBottom="0" connect="0" ignoreMargin="0"/>
      </hh:paraPr>
      <hh:paraPr id="22" tabPrIDRef="0" condense="0" fontLineHeight="0" snapToGrid="1" suppressLineNumbers="0" checked="0">
        <hh:align horizontal="RIGH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20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200" unit="HWPUNIT"/>
          </hp:default>
        </hp:switch>
        <hh:border borderFillIDRef="2" offsetLeft="0" offsetRight="0" offsetTop="0" offsetBottom="0" connect="0" ignoreMargin="0"/>
      </hh:paraPr>
      <hh:paraPr id="23" tabPrIDRef="0" condense="0" fontLineHeight="0" snapToGrid="1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23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230" unit="HWPUNIT"/>
          </hp:default>
        </hp:switch>
        <hh:border borderFillIDRef="2" offsetLeft="0" offsetRight="0" offsetTop="0" offsetBottom="0" connect="0" ignoreMargin="0"/>
      </hh:paraPr>
      <hh:paraPr id="24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300" unit="HWPUNIT"/>
              <hc:right value="30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600" unit="HWPUNIT"/>
              <hc:right value="60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25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7264" unit="HWPUNIT"/>
              <hc:left value="300" unit="HWPUNIT"/>
              <hc:right value="30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14528" unit="HWPUNIT"/>
              <hc:left value="600" unit="HWPUNIT"/>
              <hc:right value="60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26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1935" unit="HWPUNIT"/>
              <hc:left value="300" unit="HWPUNIT"/>
              <hc:right value="30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3870" unit="HWPUNIT"/>
              <hc:left value="600" unit="HWPUNIT"/>
              <hc:right value="60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27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6823" unit="HWPUNIT"/>
              <hc:left value="300" unit="HWPUNIT"/>
              <hc:right value="30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13646" unit="HWPUNIT"/>
              <hc:left value="600" unit="HWPUNIT"/>
              <hc:right value="60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28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2488" unit="HWPUNIT"/>
              <hc:left value="300" unit="HWPUNIT"/>
              <hc:right value="30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4976" unit="HWPUNIT"/>
              <hc:left value="600" unit="HWPUNIT"/>
              <hc:right value="60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29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1700" unit="HWPUNIT"/>
              <hc:left value="300" unit="HWPUNIT"/>
              <hc:right value="30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3400" unit="HWPUNIT"/>
              <hc:left value="600" unit="HWPUNIT"/>
              <hc:right value="60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30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20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40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31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-2402" unit="HWPUNIT"/>
              <hc:left value="300" unit="HWPUNIT"/>
              <hc:right value="30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-4804" unit="HWPUNIT"/>
              <hc:left value="600" unit="HWPUNIT"/>
              <hc:right value="60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  <hh:paraPr id="32" tabPrIDRef="0" condense="0" fontLineHeight="0" snapToGrid="1" suppressLineNumbers="0" checked="0">
        <hh:align horizontal="CENTER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5" offsetLeft="0" offsetRight="0" offsetTop="0" offsetBottom="0" connect="0" ignoreMargin="0"/>
      </hh:paraPr>
      <hh:paraPr id="33" tabPrIDRef="0" condense="0" fontLineHeight="0" snapToGrid="1" suppressLineNumbers="0" checked="0">
        <hh:align horizontal="CENTER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1" offsetLeft="0" offsetRight="0" offsetTop="0" offsetBottom="0" connect="0" ignoreMargin="0"/>
      </hh:paraPr>
      <hh:paraPr id="34" tabPrIDRef="0" condense="0" fontLineHeight="0" snapToGrid="1" suppressLineNumbers="0" checked="0">
        <hh:align horizontal="LEFT" vertical="CENTER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0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00" unit="HWPUNIT"/>
          </hp:default>
        </hp:switch>
        <hh:border borderFillIDRef="1" offsetLeft="0" offsetRight="0" offsetTop="0" offsetBottom="0" connect="0" ignoreMargin="0"/>
      </hh:paraPr>
      <hh:paraPr id="35" tabPrIDRef="0" condense="0" fontLineHeight="0" snapToGrid="1" suppressLineNumbers="0" checked="0">
        <hh:align horizontal="RIGH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5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50" unit="HWPUNIT"/>
          </hp:default>
        </hp:switch>
        <hh:border borderFillIDRef="2" offsetLeft="0" offsetRight="0" offsetTop="0" offsetBottom="0" connect="0" ignoreMargin="0"/>
      </hh:paraPr>
      <hh:paraPr id="36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4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40" unit="HWPUNIT"/>
          </hp:default>
        </hp:switch>
        <hh:border borderFillIDRef="2" offsetLeft="0" offsetRight="0" offsetTop="0" offsetBottom="0" connect="0" ignoreMargin="0"/>
      </hh:paraPr>
      <hh:paraPr id="37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100" unit="HWPUNIT"/>
              <hc:right value="100" unit="HWPUNIT"/>
              <hc:prev value="200" unit="HWPUNIT"/>
              <hc:next value="0" unit="HWPUNIT"/>
            </hh:margin>
            <hh:lineSpacing type="PERCENT" value="140" unit="HWPUNIT"/>
          </hp:case>
          <hp:default>
            <hh:margin>
              <hc:intent value="0" unit="HWPUNIT"/>
              <hc:left value="200" unit="HWPUNIT"/>
              <hc:right value="200" unit="HWPUNIT"/>
              <hc:prev value="400" unit="HWPUNIT"/>
              <hc:next value="0" unit="HWPUNIT"/>
            </hh:margin>
            <hh:lineSpacing type="PERCENT" value="140" unit="HWPUNIT"/>
          </hp:default>
        </hp:switch>
        <hh:border borderFillIDRef="2" offsetLeft="0" offsetRight="0" offsetTop="0" offsetBottom="0" connect="0" ignoreMargin="0"/>
      </hh:paraPr>
      <hh:paraPr id="38" tabPrIDRef="0" condense="0" fontLineHeight="0" snapToGrid="1" suppressLineNumbers="0" checked="0">
        <hh:align horizontal="JUSTIFY" vertical="BASELINE"/>
        <hh:heading type="NONE" idRef="0" level="0"/>
        <hh:breakSetting breakLatinWord="KEEP_WORD" breakNonLatinWord="KEEP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5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50" unit="HWPUNIT"/>
          </hp:default>
        </hp:switch>
        <hh:border borderFillIDRef="2" offsetLeft="0" offsetRight="0" offsetTop="0" offsetBottom="0" connect="0" ignoreMargin="0"/>
      </hh:paraPr>
      <hh:paraPr id="39" tabPrIDRef="0" condense="0" fontLineHeight="0" snapToGrid="1" suppressLineNumbers="0" checked="0">
        <hh:align horizontal="LEFT" vertical="BASELINE"/>
        <hh:heading type="NONE" idRef="0" level="0"/>
        <hh:breakSetting breakLatinWord="KEEP_WORD" breakNonLatinWord="BREAK_WORD" widowOrphan="0" keepWithNext="0" keepLines="0" pageBreakBefore="0" lineWrap="BREAK"/>
        <hh:autoSpacing eAsianEng="0" eAsianNum="0"/>
        <hp:switch>
          <hp:case hp:required-namespace="http://www.hancom.co.kr/hwpml/2016/HwpUnitChar"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case>
          <hp:default>
            <hh:margin>
              <hc:intent value="0" unit="HWPUNIT"/>
              <hc:left value="0" unit="HWPUNIT"/>
              <hc:right value="0" unit="HWPUNIT"/>
              <hc:prev value="0" unit="HWPUNIT"/>
              <hc:next value="0" unit="HWPUNIT"/>
            </hh:margin>
            <hh:lineSpacing type="PERCENT" value="160" unit="HWPUNIT"/>
          </hp:default>
        </hp:switch>
        <hh:border borderFillIDRef="2" offsetLeft="0" offsetRight="0" offsetTop="0" offsetBottom="0" connect="0" ignoreMargin="0"/>
      </hh:paraPr>
    </hh:paraProperties>
    <hh:styles itemCnt="24">
      <hh:style id="0" type="PARA" name="바탕글" engName="Normal" paraPrIDRef="0" charPrIDRef="0" nextStyleIDRef="0" langID="1042" lockForm="0"/>
      <hh:style id="1" type="PARA" name="본문" engName="Body" paraPrIDRef="1" charPrIDRef="0" nextStyleIDRef="1" langID="1042" lockForm="0"/>
      <hh:style id="2" type="PARA" name="개요 1" engName="Outline 1" paraPrIDRef="2" charPrIDRef="0" nextStyleIDRef="2" langID="1042" lockForm="0"/>
      <hh:style id="3" type="PARA" name="개요 2" engName="Outline 2" paraPrIDRef="3" charPrIDRef="0" nextStyleIDRef="3" langID="1042" lockForm="0"/>
      <hh:style id="4" type="PARA" name="개요 3" engName="Outline 3" paraPrIDRef="4" charPrIDRef="0" nextStyleIDRef="4" langID="1042" lockForm="0"/>
      <hh:style id="5" type="PARA" name="개요 4" engName="Outline 4" paraPrIDRef="5" charPrIDRef="0" nextStyleIDRef="5" langID="1042" lockForm="0"/>
      <hh:style id="6" type="PARA" name="개요 5" engName="Outline 5" paraPrIDRef="6" charPrIDRef="0" nextStyleIDRef="6" langID="1042" lockForm="0"/>
      <hh:style id="7" type="PARA" name="개요 6" engName="Outline 6" paraPrIDRef="7" charPrIDRef="0" nextStyleIDRef="7" langID="1042" lockForm="0"/>
      <hh:style id="8" type="PARA" name="개요 7" engName="Outline 7" paraPrIDRef="8" charPrIDRef="0" nextStyleIDRef="8" langID="1042" lockForm="0"/>
      <hh:style id="9" type="PARA" name="개요 8" engName="Outline 8" paraPrIDRef="18" charPrIDRef="0" nextStyleIDRef="9" langID="1042" lockForm="0"/>
      <hh:style id="10" type="PARA" name="개요 9" engName="Outline 9" paraPrIDRef="16" charPrIDRef="0" nextStyleIDRef="10" langID="1042" lockForm="0"/>
      <hh:style id="11" type="PARA" name="개요 10" engName="Outline 10" paraPrIDRef="17" charPrIDRef="0" nextStyleIDRef="11" langID="1042" lockForm="0"/>
      <hh:style id="12" type="CHAR" name="쪽 번호" engName="Page Number" paraPrIDRef="0" charPrIDRef="1" nextStyleIDRef="0" langID="1042" lockForm="0"/>
      <hh:style id="13" type="PARA" name="머리말" engName="Header" paraPrIDRef="9" charPrIDRef="2" nextStyleIDRef="13" langID="1042" lockForm="0"/>
      <hh:style id="14" type="PARA" name="각주" engName="Footnote" paraPrIDRef="10" charPrIDRef="3" nextStyleIDRef="14" langID="1042" lockForm="0"/>
      <hh:style id="15" type="PARA" name="미주" engName="Endnote" paraPrIDRef="10" charPrIDRef="3" nextStyleIDRef="15" langID="1042" lockForm="0"/>
      <hh:style id="16" type="PARA" name="메모" engName="Memo" paraPrIDRef="11" charPrIDRef="4" nextStyleIDRef="16" langID="1042" lockForm="0"/>
      <hh:style id="17" type="PARA" name="차례 제목" engName="TOC Heading" paraPrIDRef="12" charPrIDRef="5" nextStyleIDRef="17" langID="1042" lockForm="0"/>
      <hh:style id="18" type="PARA" name="차례 1" engName="TOC 1" paraPrIDRef="13" charPrIDRef="6" nextStyleIDRef="18" langID="1042" lockForm="0"/>
      <hh:style id="19" type="PARA" name="차례 2" engName="TOC 2" paraPrIDRef="14" charPrIDRef="6" nextStyleIDRef="19" langID="1042" lockForm="0"/>
      <hh:style id="20" type="PARA" name="차례 3" engName="TOC 3" paraPrIDRef="15" charPrIDRef="6" nextStyleIDRef="20" langID="1042" lockForm="0"/>
      <hh:style id="21" type="PARA" name="xl94" engName="xl94" paraPrIDRef="33" charPrIDRef="31" nextStyleIDRef="21" langID="1042" lockForm="0"/>
      <hh:style id="22" type="PARA" name="xl72" engName="xl72" paraPrIDRef="33" charPrIDRef="31" nextStyleIDRef="22" langID="1042" lockForm="0"/>
      <hh:style id="23" type="PARA" name="xl73" engName="xl73" paraPrIDRef="34" charPrIDRef="32" nextStyleIDRef="23" langID="1042" lockForm="0"/>
    </hh:styles>
  </hh:refList>
  <hh:compatibleDocument targetProgram="HWP201X">
    <hh:layoutCompatibility/>
  </hh:compatibleDocument>
  <hh:docOption>
    <hh:linkinfo path="" pageInherit="0" footnoteInherit="0"/>
  </hh:docOption>
  <hh:trackchageConfig flags="56"/>
</hh:head>
</file>

<file path=Contents/section0.xml><?xml version="1.0" encoding="utf-8"?>
<hs:sec xmlns:ha="http://www.hancom.co.kr/hwpml/2011/app" xmlns:hp="http://www.hancom.co.kr/hwpml/2011/paragraph" xmlns:hp10="http://www.hancom.co.kr/hwpml/2016/paragraph" xmlns:hs="http://www.hancom.co.kr/hwpml/2011/section" xmlns:hc="http://www.hancom.co.kr/hwpml/2011/core" xmlns:hh="http://www.hancom.co.kr/hwpml/2011/head" xmlns:hhs="http://www.hancom.co.kr/hwpml/2011/history" xmlns:hm="http://www.hancom.co.kr/hwpml/2011/master-page" xmlns:hpf="http://www.hancom.co.kr/schema/2011/hpf" xmlns:dc="http://purl.org/dc/elements/1.1/" xmlns:opf="http://www.idpf.org/2007/opf/" xmlns:ooxmlchart="http://www.hancom.co.kr/hwpml/2016/ooxmlchart" xmlns:hwpunitchar="http://www.hancom.co.kr/hwpml/2016/HwpUnitChar" xmlns:epub="http://www.idpf.org/2007/ops" xmlns:config="urn:oasis:names:tc:opendocument:xmlns:config:1.0">
  <hp:p id="2613180041" paraPrIDRef="19" styleIDRef="0" pageBreak="0" columnBreak="0" merged="0">
    <hp:run charPrIDRef="8">
      <hp:secPr id="" textDirection="HORIZONTAL" spaceColumns="1134" tabStop="8000" tabStopVal="4000" tabStopUnit="HWPUNIT" outlineShapeIDRef="1" memoShapeIDRef="0" textVerticalWidthHead="0" masterPageCnt="0">
        <hp:grid lineGrid="0" charGrid="0" wonggojiFormat="0"/>
        <hp:startNum pageStartsOn="BOTH" page="0" pic="0" tbl="0" equation="0"/>
        <hp:visibility hideFirstHeader="0" hideFirstFooter="0" hideFirstMasterPage="0" border="SHOW_ALL" fill="SHOW_ALL" hideFirstPageNum="0" hideFirstEmptyLine="0" showLineNumber="0"/>
        <hp:lineNumberShape restartType="0" countBy="0" distance="0" startNumber="0"/>
        <hp:pagePr landscape="WIDELY" width="59528" height="84186" gutterType="LEFT_ONLY">
          <hp:margin header="2834" footer="2834" gutter="0" left="5669" right="5669" top="2834" bottom="2834"/>
        </hp:pagePr>
        <hp:footNotePr>
          <hp:autoNumFormat type="DIGIT" userChar="" prefixChar="" suffixChar=")" supscript="0"/>
          <hp:noteLine length="-1" type="SOLID" width="0.12 mm" color="#000000"/>
          <hp:noteSpacing betweenNotes="283" belowLine="567" aboveLine="850"/>
          <hp:numbering type="CONTINUOUS" newNum="1"/>
          <hp:placement place="EACH_COLUMN" beneathText="0"/>
        </hp:footNotePr>
        <hp:endNotePr>
          <hp:autoNumFormat type="DIGIT" userChar="" prefixChar="" suffixChar=")" supscript="0"/>
          <hp:noteLine length="14692344" type="SOLID" width="0.12 mm" color="#000000"/>
          <hp:noteSpacing betweenNotes="0" belowLine="567" aboveLine="850"/>
          <hp:numbering type="CONTINUOUS" newNum="1"/>
          <hp:placement place="END_OF_DOCUMENT" beneathText="0"/>
        </hp:endNotePr>
        <hp:pageBorderFill type="BOTH" borderFillIDRef="1" textBorder="PAPER" headerInside="0" footerInside="0" fillArea="PAPER">
          <hp:offset left="1417" right="1417" top="1417" bottom="1417"/>
        </hp:pageBorderFill>
        <hp:pageBorderFill type="EVEN" borderFillIDRef="1" textBorder="PAPER" headerInside="0" footerInside="0" fillArea="PAPER">
          <hp:offset left="1417" right="1417" top="1417" bottom="1417"/>
        </hp:pageBorderFill>
        <hp:pageBorderFill type="ODD" borderFillIDRef="1" textBorder="PAPER" headerInside="0" footerInside="0" fillArea="PAPER">
          <hp:offset left="1417" right="1417" top="1417" bottom="1417"/>
        </hp:pageBorderFill>
      </hp:secPr>
      <hp:ctrl>
        <hp:colPr id="" type="NEWSPAPER" layout="LEFT" colCount="1" sameSz="1" sameGap="0"/>
      </hp:ctrl>
    </hp:run>
    <hp:run charPrIDRef="8">
      <hp:t>응 시 지 원 서</hp:t>
    </hp:run>
    <hp:run charPrIDRef="0">
      <hp:t/>
    </hp:run>
    <hp:linesegarray>
      <hp:lineseg textpos="0" vertpos="0" vertsize="2500" textheight="2500" baseline="2125" spacing="1500" horzpos="0" horzsize="48188" flags="393216"/>
    </hp:linesegarray>
  </hp:p>
  <hp:p id="2147483648" paraPrIDRef="38" styleIDRef="0" pageBreak="0" columnBreak="0" merged="0">
    <hp:run charPrIDRef="9">
      <hp:tbl id="1525396053" zOrder="0" numberingType="TABLE" textWrap="TOP_AND_BOTTOM" textFlow="BOTH_SIDES" lock="0" dropcapstyle="None" pageBreak="CELL" repeatHeader="1" rowCnt="5" colCnt="4" cellSpacing="0" borderFillIDRef="3" noAdjust="1">
        <hp:sz width="47959" widthRelTo="ABSOLUTE" height="12821" heightRelTo="ABSOLUTE" protect="0"/>
        <hp:pos treatAsChar="1" affectLSpacing="0" flowWithText="1" allowOverlap="0" holdAnchorAndSO="0" vertRelTo="PARA" horzRelTo="COLUMN" vertAlign="TOP" horzAlign="LEFT" vertOffset="0" horzOffset="0"/>
        <hp:outMargin left="283" right="283" top="283" bottom="283"/>
        <hp:inMargin left="510" right="510" top="141" bottom="141"/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20" styleIDRef="0" pageBreak="0" columnBreak="0" merged="0">
                <hp:run charPrIDRef="9">
                  <hp:t>인적사항</hp:t>
                </hp:run>
                <hp:linesegarray>
                  <hp:lineseg textpos="0" vertpos="0" vertsize="1000" textheight="1000" baseline="850" spacing="600" horzpos="0" horzsize="46936" flags="2490368"/>
                </hp:linesegarray>
              </hp:p>
            </hp:subList>
            <hp:cellAddr colAddr="0" rowAddr="0"/>
            <hp:cellSpan colSpan="4" rowSpan="1"/>
            <hp:cellSz width="47959" height="2033"/>
            <hp:cellMargin left="510" right="510" top="141" bottom="141"/>
          </hp:tc>
        </hp:tr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성    명</hp:t>
                </hp:run>
                <hp:linesegarray>
                  <hp:lineseg textpos="0" vertpos="0" vertsize="1000" textheight="1000" baseline="850" spacing="600" horzpos="0" horzsize="6960" flags="393216"/>
                </hp:linesegarray>
              </hp:p>
            </hp:subList>
            <hp:cellAddr colAddr="0" rowAddr="1"/>
            <hp:cellSpan colSpan="1" rowSpan="1"/>
            <hp:cellSz width="7983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0" styleIDRef="0" pageBreak="0" columnBreak="0" merged="0">
                <hp:run charPrIDRef="10">
                  <hp:t>(한글)    </hp:t>
                </hp:run>
                <hp:linesegarray>
                  <hp:lineseg textpos="0" vertpos="0" vertsize="1000" textheight="1000" baseline="850" spacing="600" horzpos="0" horzsize="14884" flags="393216"/>
                </hp:linesegarray>
              </hp:p>
            </hp:subList>
            <hp:cellAddr colAddr="1" rowAddr="1"/>
            <hp:cellSpan colSpan="1" rowSpan="1"/>
            <hp:cellSz width="15907" height="2697"/>
            <hp:cellMargin left="510" right="510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응시분야</hp:t>
                </hp:run>
                <hp:linesegarray>
                  <hp:lineseg textpos="0" vertpos="0" vertsize="1000" textheight="1000" baseline="850" spacing="600" horzpos="0" horzsize="7000" flags="393216"/>
                </hp:linesegarray>
              </hp:p>
            </hp:subList>
            <hp:cellAddr colAddr="2" rowAddr="1"/>
            <hp:cellSpan colSpan="1" rowSpan="1"/>
            <hp:cellSz width="8023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1"/>
                <hp:linesegarray>
                  <hp:lineseg textpos="0" vertpos="0" vertsize="900" textheight="900" baseline="765" spacing="540" horzpos="0" horzsize="15024" flags="393216"/>
                </hp:linesegarray>
              </hp:p>
            </hp:subList>
            <hp:cellAddr colAddr="3" rowAddr="1"/>
            <hp:cellSpan colSpan="1" rowSpan="1"/>
            <hp:cellSz width="16046" height="2697"/>
            <hp:cellMargin left="510" right="510" top="141" bottom="141"/>
          </hp:tc>
        </hp:tr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생년월일</hp:t>
                </hp:run>
                <hp:linesegarray>
                  <hp:lineseg textpos="0" vertpos="0" vertsize="1000" textheight="1000" baseline="850" spacing="600" horzpos="0" horzsize="6960" flags="393216"/>
                </hp:linesegarray>
              </hp:p>
            </hp:subList>
            <hp:cellAddr colAddr="0" rowAddr="2"/>
            <hp:cellSpan colSpan="1" rowSpan="1"/>
            <hp:cellSz width="7983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38956" flags="393216"/>
                </hp:linesegarray>
              </hp:p>
            </hp:subList>
            <hp:cellAddr colAddr="1" rowAddr="2"/>
            <hp:cellSpan colSpan="3" rowSpan="1"/>
            <hp:cellSz width="39976" height="2697"/>
            <hp:cellMargin left="510" right="510" top="141" bottom="141"/>
          </hp:tc>
        </hp:tr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현 주 소</hp:t>
                </hp:run>
                <hp:linesegarray>
                  <hp:lineseg textpos="0" vertpos="0" vertsize="1000" textheight="1000" baseline="850" spacing="600" horzpos="0" horzsize="6960" flags="393216"/>
                </hp:linesegarray>
              </hp:p>
            </hp:subList>
            <hp:cellAddr colAddr="0" rowAddr="3"/>
            <hp:cellSpan colSpan="1" rowSpan="1"/>
            <hp:cellSz width="7983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38956" flags="393216"/>
                </hp:linesegarray>
              </hp:p>
            </hp:subList>
            <hp:cellAddr colAddr="1" rowAddr="3"/>
            <hp:cellSpan colSpan="3" rowSpan="1"/>
            <hp:cellSz width="39976" height="2697"/>
            <hp:cellMargin left="510" right="510" top="141" bottom="141"/>
          </hp:tc>
        </hp:tr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연 락 처</hp:t>
                </hp:run>
                <hp:linesegarray>
                  <hp:lineseg textpos="0" vertpos="0" vertsize="1000" textheight="1000" baseline="850" spacing="600" horzpos="0" horzsize="6960" flags="393216"/>
                </hp:linesegarray>
              </hp:p>
            </hp:subList>
            <hp:cellAddr colAddr="0" rowAddr="4"/>
            <hp:cellSpan colSpan="1" rowSpan="1"/>
            <hp:cellSz width="7983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0" styleIDRef="0" pageBreak="0" columnBreak="0" merged="0">
                <hp:run charPrIDRef="30">
                  <hp:t>(본인휴대폰) </hp:t>
                </hp:run>
                <hp:linesegarray>
                  <hp:lineseg textpos="0" vertpos="0" vertsize="1000" textheight="1000" baseline="850" spacing="600" horzpos="0" horzsize="14884" flags="393216"/>
                </hp:linesegarray>
              </hp:p>
            </hp:subList>
            <hp:cellAddr colAddr="1" rowAddr="4"/>
            <hp:cellSpan colSpan="1" rowSpan="1"/>
            <hp:cellSz width="15907" height="2697"/>
            <hp:cellMargin left="510" right="510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E-mail</hp:t>
                </hp:run>
                <hp:linesegarray>
                  <hp:lineseg textpos="0" vertpos="0" vertsize="1000" textheight="1000" baseline="850" spacing="600" horzpos="0" horzsize="7000" flags="393216"/>
                </hp:linesegarray>
              </hp:p>
            </hp:subList>
            <hp:cellAddr colAddr="2" rowAddr="4"/>
            <hp:cellSpan colSpan="1" rowSpan="1"/>
            <hp:cellSz width="8023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5024" flags="393216"/>
                </hp:linesegarray>
              </hp:p>
            </hp:subList>
            <hp:cellAddr colAddr="3" rowAddr="4"/>
            <hp:cellSpan colSpan="1" rowSpan="1"/>
            <hp:cellSz width="16046" height="2697"/>
            <hp:cellMargin left="510" right="510" top="141" bottom="141"/>
          </hp:tc>
        </hp:tr>
      </hp:tbl>
      <hp:t/>
    </hp:run>
    <hp:linesegarray>
      <hp:lineseg textpos="0" vertpos="4000" vertsize="13387" textheight="13387" baseline="11379" spacing="500" horzpos="0" horzsize="48188" flags="393216"/>
    </hp:linesegarray>
  </hp:p>
  <hp:p id="0" paraPrIDRef="38" styleIDRef="0" pageBreak="0" columnBreak="0" merged="0">
    <hp:run charPrIDRef="0">
      <hp:tbl id="2064244071" zOrder="7" numberingType="TABLE" textWrap="TOP_AND_BOTTOM" textFlow="BOTH_SIDES" lock="0" dropcapstyle="None" pageBreak="CELL" repeatHeader="1" rowCnt="4" colCnt="3" cellSpacing="0" borderFillIDRef="3" noAdjust="0">
        <hp:sz width="47903" widthRelTo="ABSOLUTE" height="9316" heightRelTo="ABSOLUTE" protect="0"/>
        <hp:pos treatAsChar="1" affectLSpacing="0" flowWithText="1" allowOverlap="0" holdAnchorAndSO="0" vertRelTo="PARA" horzRelTo="COLUMN" vertAlign="TOP" horzAlign="LEFT" vertOffset="0" horzOffset="0"/>
        <hp:outMargin left="283" right="283" top="283" bottom="283"/>
        <hp:inMargin left="510" right="510" top="141" bottom="141"/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0" styleIDRef="0" pageBreak="0" columnBreak="0" merged="0">
                <hp:run charPrIDRef="9">
                  <hp:t>2. 학력 사항  </hp:t>
                </hp:run>
                <hp:run charPrIDRef="12">
                  <hp:t>※ 사회복지사 자격취득 학력 및 최종학력 모두 기재하시기 바랍니다.</hp:t>
                </hp:run>
                <hp:linesegarray>
                  <hp:lineseg textpos="0" vertpos="0" vertsize="1000" textheight="1000" baseline="850" spacing="600" horzpos="0" horzsize="46880" flags="393216"/>
                </hp:linesegarray>
              </hp:p>
            </hp:subList>
            <hp:cellAddr colAddr="0" rowAddr="0"/>
            <hp:cellSpan colSpan="3" rowSpan="1"/>
            <hp:cellSz width="47903" height="1961"/>
            <hp:cellMargin left="510" right="510" top="141" bottom="141"/>
          </hp:tc>
        </hp:tr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졸업 년/월</hp:t>
                </hp:run>
                <hp:linesegarray>
                  <hp:lineseg textpos="0" vertpos="0" vertsize="1000" textheight="1000" baseline="850" spacing="600" horzpos="0" horzsize="7704" flags="393216"/>
                </hp:linesegarray>
              </hp:p>
            </hp:subList>
            <hp:cellAddr colAddr="0" rowAddr="1"/>
            <hp:cellSpan colSpan="1" rowSpan="1"/>
            <hp:cellSz width="8727" height="1961"/>
            <hp:cellMargin left="510" right="510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학교명</hp:t>
                </hp:run>
                <hp:linesegarray>
                  <hp:lineseg textpos="0" vertpos="0" vertsize="1000" textheight="1000" baseline="850" spacing="600" horzpos="0" horzsize="24128" flags="393216"/>
                </hp:linesegarray>
              </hp:p>
            </hp:subList>
            <hp:cellAddr colAddr="1" rowAddr="1"/>
            <hp:cellSpan colSpan="1" rowSpan="1"/>
            <hp:cellSz width="25151" height="1961"/>
            <hp:cellMargin left="510" right="510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전공/부전공</hp:t>
                </hp:run>
                <hp:linesegarray>
                  <hp:lineseg textpos="0" vertpos="0" vertsize="1000" textheight="1000" baseline="850" spacing="600" horzpos="0" horzsize="13004" flags="393216"/>
                </hp:linesegarray>
              </hp:p>
            </hp:subList>
            <hp:cellAddr colAddr="2" rowAddr="1"/>
            <hp:cellSpan colSpan="1" rowSpan="1"/>
            <hp:cellSz width="14025" height="1961"/>
            <hp:cellMargin left="510" right="510" top="141" bottom="141"/>
          </hp:tc>
        </hp:tr>
        <hp:tr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7704" flags="393216"/>
                </hp:linesegarray>
              </hp:p>
            </hp:subList>
            <hp:cellAddr colAddr="0" rowAddr="2"/>
            <hp:cellSpan colSpan="1" rowSpan="1"/>
            <hp:cellSz width="8727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24128" flags="393216"/>
                </hp:linesegarray>
              </hp:p>
            </hp:subList>
            <hp:cellAddr colAddr="1" rowAddr="2"/>
            <hp:cellSpan colSpan="1" rowSpan="1"/>
            <hp:cellSz width="25151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3004" flags="393216"/>
                </hp:linesegarray>
              </hp:p>
            </hp:subList>
            <hp:cellAddr colAddr="2" rowAddr="2"/>
            <hp:cellSpan colSpan="1" rowSpan="1"/>
            <hp:cellSz width="14025" height="2697"/>
            <hp:cellMargin left="510" right="510" top="141" bottom="141"/>
          </hp:tc>
        </hp:tr>
        <hp:tr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7704" flags="393216"/>
                </hp:linesegarray>
              </hp:p>
            </hp:subList>
            <hp:cellAddr colAddr="0" rowAddr="3"/>
            <hp:cellSpan colSpan="1" rowSpan="1"/>
            <hp:cellSz width="8727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24128" flags="393216"/>
                </hp:linesegarray>
              </hp:p>
            </hp:subList>
            <hp:cellAddr colAddr="1" rowAddr="3"/>
            <hp:cellSpan colSpan="1" rowSpan="1"/>
            <hp:cellSz width="25151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3004" flags="393216"/>
                </hp:linesegarray>
              </hp:p>
            </hp:subList>
            <hp:cellAddr colAddr="2" rowAddr="3"/>
            <hp:cellSpan colSpan="1" rowSpan="1"/>
            <hp:cellSz width="14025" height="2697"/>
            <hp:cellMargin left="510" right="510" top="141" bottom="141"/>
          </hp:tc>
        </hp:tr>
      </hp:tbl>
      <hp:t/>
    </hp:run>
    <hp:linesegarray>
      <hp:lineseg textpos="0" vertpos="17887" vertsize="9882" textheight="9882" baseline="8400" spacing="500" horzpos="0" horzsize="48188" flags="393216"/>
    </hp:linesegarray>
  </hp:p>
  <hp:p id="2147483648" paraPrIDRef="38" styleIDRef="0" pageBreak="0" columnBreak="0" merged="0">
    <hp:run charPrIDRef="9">
      <hp:tbl id="1525396054" zOrder="1" numberingType="TABLE" textWrap="TOP_AND_BOTTOM" textFlow="BOTH_SIDES" lock="0" dropcapstyle="None" pageBreak="CELL" repeatHeader="1" rowCnt="4" colCnt="5" cellSpacing="0" borderFillIDRef="3" noAdjust="0">
        <hp:sz width="47903" widthRelTo="ABSOLUTE" height="9316" heightRelTo="ABSOLUTE" protect="0"/>
        <hp:pos treatAsChar="1" affectLSpacing="0" flowWithText="1" allowOverlap="0" holdAnchorAndSO="0" vertRelTo="PARA" horzRelTo="COLUMN" vertAlign="TOP" horzAlign="LEFT" vertOffset="0" horzOffset="0"/>
        <hp:outMargin left="283" right="283" top="283" bottom="283"/>
        <hp:inMargin left="510" right="510" top="141" bottom="141"/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0" styleIDRef="0" pageBreak="0" columnBreak="0" merged="0">
                <hp:run charPrIDRef="9">
                  <hp:t>3. 경력 사항  </hp:t>
                </hp:run>
                <hp:run charPrIDRef="12">
                  <hp:t>※ 담당 예정업무와 관련된 경력 및 실적을 모두 기재하시기 바랍니다.</hp:t>
                </hp:run>
                <hp:linesegarray>
                  <hp:lineseg textpos="0" vertpos="0" vertsize="1000" textheight="1000" baseline="850" spacing="600" horzpos="0" horzsize="46880" flags="393216"/>
                </hp:linesegarray>
              </hp:p>
            </hp:subList>
            <hp:cellAddr colAddr="0" rowAddr="0"/>
            <hp:cellSpan colSpan="5" rowSpan="1"/>
            <hp:cellSz width="47903" height="1961"/>
            <hp:cellMargin left="510" right="510" top="141" bottom="141"/>
          </hp:tc>
        </hp:tr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근무처(회사)</hp:t>
                </hp:run>
                <hp:linesegarray>
                  <hp:lineseg textpos="0" vertpos="0" vertsize="1000" textheight="1000" baseline="850" spacing="600" horzpos="0" horzsize="7704" flags="393216"/>
                </hp:linesegarray>
              </hp:p>
            </hp:subList>
            <hp:cellAddr colAddr="0" rowAddr="1"/>
            <hp:cellSpan colSpan="1" rowSpan="1"/>
            <hp:cellSz width="8727" height="1961"/>
            <hp:cellMargin left="510" right="510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근무 기간</hp:t>
                </hp:run>
                <hp:linesegarray>
                  <hp:lineseg textpos="0" vertpos="0" vertsize="1000" textheight="1000" baseline="850" spacing="600" horzpos="0" horzsize="9696" flags="393216"/>
                </hp:linesegarray>
              </hp:p>
            </hp:subList>
            <hp:cellAddr colAddr="1" rowAddr="1"/>
            <hp:cellSpan colSpan="1" rowSpan="1"/>
            <hp:cellSz width="10718" height="1961"/>
            <hp:cellMargin left="510" right="510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근무월수(0년0월)</hp:t>
                </hp:run>
                <hp:linesegarray>
                  <hp:lineseg textpos="0" vertpos="0" vertsize="1000" textheight="1000" baseline="850" spacing="600" horzpos="0" horzsize="8276" flags="393216"/>
                </hp:linesegarray>
              </hp:p>
            </hp:subList>
            <hp:cellAddr colAddr="2" rowAddr="1"/>
            <hp:cellSpan colSpan="1" rowSpan="1"/>
            <hp:cellSz width="9298" height="1961"/>
            <hp:cellMargin left="510" right="510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직위(급)</hp:t>
                </hp:run>
                <hp:linesegarray>
                  <hp:lineseg textpos="0" vertpos="0" vertsize="1000" textheight="1000" baseline="850" spacing="600" horzpos="0" horzsize="4004" flags="393216"/>
                </hp:linesegarray>
              </hp:p>
            </hp:subList>
            <hp:cellAddr colAddr="3" rowAddr="1"/>
            <hp:cellSpan colSpan="1" rowSpan="1"/>
            <hp:cellSz width="5026" height="1961"/>
            <hp:cellMargin left="510" right="510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주요 업무실적</hp:t>
                </hp:run>
                <hp:linesegarray>
                  <hp:lineseg textpos="0" vertpos="0" vertsize="1000" textheight="1000" baseline="850" spacing="600" horzpos="0" horzsize="13112" flags="393216"/>
                </hp:linesegarray>
              </hp:p>
            </hp:subList>
            <hp:cellAddr colAddr="4" rowAddr="1"/>
            <hp:cellSpan colSpan="1" rowSpan="1"/>
            <hp:cellSz width="14134" height="1961"/>
            <hp:cellMargin left="510" right="510" top="141" bottom="141"/>
          </hp:tc>
        </hp:tr>
        <hp:tr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7704" flags="393216"/>
                </hp:linesegarray>
              </hp:p>
            </hp:subList>
            <hp:cellAddr colAddr="0" rowAddr="2"/>
            <hp:cellSpan colSpan="1" rowSpan="1"/>
            <hp:cellSz width="8727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9696" flags="393216"/>
                </hp:linesegarray>
              </hp:p>
            </hp:subList>
            <hp:cellAddr colAddr="1" rowAddr="2"/>
            <hp:cellSpan colSpan="1" rowSpan="1"/>
            <hp:cellSz width="10718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8276" flags="393216"/>
                </hp:linesegarray>
              </hp:p>
            </hp:subList>
            <hp:cellAddr colAddr="2" rowAddr="2"/>
            <hp:cellSpan colSpan="1" rowSpan="1"/>
            <hp:cellSz width="9298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4004" flags="393216"/>
                </hp:linesegarray>
              </hp:p>
            </hp:subList>
            <hp:cellAddr colAddr="3" rowAddr="2"/>
            <hp:cellSpan colSpan="1" rowSpan="1"/>
            <hp:cellSz width="5026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3112" flags="393216"/>
                </hp:linesegarray>
              </hp:p>
            </hp:subList>
            <hp:cellAddr colAddr="4" rowAddr="2"/>
            <hp:cellSpan colSpan="1" rowSpan="1"/>
            <hp:cellSz width="14134" height="2697"/>
            <hp:cellMargin left="510" right="510" top="141" bottom="141"/>
          </hp:tc>
        </hp:tr>
        <hp:tr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7704" flags="393216"/>
                </hp:linesegarray>
              </hp:p>
            </hp:subList>
            <hp:cellAddr colAddr="0" rowAddr="3"/>
            <hp:cellSpan colSpan="1" rowSpan="1"/>
            <hp:cellSz width="8727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9696" flags="393216"/>
                </hp:linesegarray>
              </hp:p>
            </hp:subList>
            <hp:cellAddr colAddr="1" rowAddr="3"/>
            <hp:cellSpan colSpan="1" rowSpan="1"/>
            <hp:cellSz width="10718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8276" flags="393216"/>
                </hp:linesegarray>
              </hp:p>
            </hp:subList>
            <hp:cellAddr colAddr="2" rowAddr="3"/>
            <hp:cellSpan colSpan="1" rowSpan="1"/>
            <hp:cellSz width="9298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4004" flags="393216"/>
                </hp:linesegarray>
              </hp:p>
            </hp:subList>
            <hp:cellAddr colAddr="3" rowAddr="3"/>
            <hp:cellSpan colSpan="1" rowSpan="1"/>
            <hp:cellSz width="5026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3112" flags="393216"/>
                </hp:linesegarray>
              </hp:p>
            </hp:subList>
            <hp:cellAddr colAddr="4" rowAddr="3"/>
            <hp:cellSpan colSpan="1" rowSpan="1"/>
            <hp:cellSz width="14134" height="2697"/>
            <hp:cellMargin left="510" right="510" top="141" bottom="141"/>
          </hp:tc>
        </hp:tr>
      </hp:tbl>
    </hp:run>
    <hp:run charPrIDRef="0">
      <hp:tbl id="1525396055" zOrder="2" numberingType="TABLE" textWrap="TOP_AND_BOTTOM" textFlow="BOTH_SIDES" lock="0" dropcapstyle="None" pageBreak="CELL" repeatHeader="1" rowCnt="4" colCnt="3" cellSpacing="0" borderFillIDRef="3" noAdjust="0">
        <hp:sz width="47905" widthRelTo="ABSOLUTE" height="9316" heightRelTo="ABSOLUTE" protect="0"/>
        <hp:pos treatAsChar="1" affectLSpacing="0" flowWithText="1" allowOverlap="0" holdAnchorAndSO="0" vertRelTo="PARA" horzRelTo="COLUMN" vertAlign="TOP" horzAlign="LEFT" vertOffset="0" horzOffset="0"/>
        <hp:outMargin left="283" right="283" top="283" bottom="283"/>
        <hp:inMargin left="510" right="510" top="141" bottom="141"/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0" styleIDRef="0" pageBreak="0" columnBreak="0" merged="0">
                <hp:run charPrIDRef="9">
                  <hp:t>4. 자격 사항 </hp:t>
                </hp:run>
                <hp:run charPrIDRef="10">
                  <hp:t>※ </hp:t>
                </hp:run>
                <hp:run charPrIDRef="12">
                  <hp:t>자격은 직무와 관련된 국가공인 기술/전문/민간 자격을 의미합니다. </hp:t>
                </hp:run>
                <hp:linesegarray>
                  <hp:lineseg textpos="0" vertpos="0" vertsize="1000" textheight="1000" baseline="850" spacing="600" horzpos="0" horzsize="46884" flags="393216"/>
                </hp:linesegarray>
              </hp:p>
            </hp:subList>
            <hp:cellAddr colAddr="0" rowAddr="0"/>
            <hp:cellSpan colSpan="3" rowSpan="1"/>
            <hp:cellSz width="47905" height="1961"/>
            <hp:cellMargin left="510" right="510" top="141" bottom="141"/>
          </hp:tc>
        </hp:tr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자격종목</hp:t>
                </hp:run>
                <hp:linesegarray>
                  <hp:lineseg textpos="0" vertpos="0" vertsize="1000" textheight="1000" baseline="850" spacing="600" horzpos="0" horzsize="12400" flags="393216"/>
                </hp:linesegarray>
              </hp:p>
            </hp:subList>
            <hp:cellAddr colAddr="0" rowAddr="1"/>
            <hp:cellSpan colSpan="1" rowSpan="1"/>
            <hp:cellSz width="13421" height="1961"/>
            <hp:cellMargin left="510" right="510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발급기관(자격번호)</hp:t>
                </hp:run>
                <hp:linesegarray>
                  <hp:lineseg textpos="0" vertpos="0" vertsize="1000" textheight="1000" baseline="850" spacing="600" horzpos="0" horzsize="19476" flags="393216"/>
                </hp:linesegarray>
              </hp:p>
            </hp:subList>
            <hp:cellAddr colAddr="1" rowAddr="1"/>
            <hp:cellSpan colSpan="1" rowSpan="1"/>
            <hp:cellSz width="20496" height="1961"/>
            <hp:cellMargin left="510" right="510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취득 일자</hp:t>
                </hp:run>
                <hp:linesegarray>
                  <hp:lineseg textpos="0" vertpos="0" vertsize="1000" textheight="1000" baseline="850" spacing="600" horzpos="0" horzsize="12968" flags="393216"/>
                </hp:linesegarray>
              </hp:p>
            </hp:subList>
            <hp:cellAddr colAddr="2" rowAddr="1"/>
            <hp:cellSpan colSpan="1" rowSpan="1"/>
            <hp:cellSz width="13988" height="1961"/>
            <hp:cellMargin left="510" right="510" top="141" bottom="141"/>
          </hp:tc>
        </hp:tr>
        <hp:tr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2400" flags="393216"/>
                </hp:linesegarray>
              </hp:p>
            </hp:subList>
            <hp:cellAddr colAddr="0" rowAddr="2"/>
            <hp:cellSpan colSpan="1" rowSpan="1"/>
            <hp:cellSz width="13421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9476" flags="393216"/>
                </hp:linesegarray>
              </hp:p>
            </hp:subList>
            <hp:cellAddr colAddr="1" rowAddr="2"/>
            <hp:cellSpan colSpan="1" rowSpan="1"/>
            <hp:cellSz width="20496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2968" flags="393216"/>
                </hp:linesegarray>
              </hp:p>
            </hp:subList>
            <hp:cellAddr colAddr="2" rowAddr="2"/>
            <hp:cellSpan colSpan="1" rowSpan="1"/>
            <hp:cellSz width="13988" height="2697"/>
            <hp:cellMargin left="510" right="510" top="141" bottom="141"/>
          </hp:tc>
        </hp:tr>
        <hp:tr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2400" flags="393216"/>
                </hp:linesegarray>
              </hp:p>
            </hp:subList>
            <hp:cellAddr colAddr="0" rowAddr="3"/>
            <hp:cellSpan colSpan="1" rowSpan="1"/>
            <hp:cellSz width="13421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9476" flags="393216"/>
                </hp:linesegarray>
              </hp:p>
            </hp:subList>
            <hp:cellAddr colAddr="1" rowAddr="3"/>
            <hp:cellSpan colSpan="1" rowSpan="1"/>
            <hp:cellSz width="20496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2968" flags="393216"/>
                </hp:linesegarray>
              </hp:p>
            </hp:subList>
            <hp:cellAddr colAddr="2" rowAddr="3"/>
            <hp:cellSpan colSpan="1" rowSpan="1"/>
            <hp:cellSz width="13988" height="2697"/>
            <hp:cellMargin left="510" right="510" top="141" bottom="141"/>
          </hp:tc>
        </hp:tr>
      </hp:tbl>
      <hp:t/>
    </hp:run>
    <hp:linesegarray>
      <hp:lineseg textpos="0" vertpos="28269" vertsize="9882" textheight="9882" baseline="8400" spacing="500" horzpos="0" horzsize="48188" flags="393216"/>
      <hp:lineseg textpos="8" vertpos="38651" vertsize="9882" textheight="9882" baseline="8400" spacing="500" horzpos="0" horzsize="48188" flags="393216"/>
    </hp:linesegarray>
  </hp:p>
  <hp:p id="2147483648" paraPrIDRef="19" styleIDRef="0" pageBreak="0" columnBreak="0" merged="0">
    <hp:run charPrIDRef="10">
      <hp:tbl id="1525396056" zOrder="3" numberingType="TABLE" textWrap="TOP_AND_BOTTOM" textFlow="BOTH_SIDES" lock="0" dropcapstyle="None" pageBreak="CELL" repeatHeader="1" rowCnt="4" colCnt="3" cellSpacing="0" borderFillIDRef="3" noAdjust="0">
        <hp:sz width="47905" widthRelTo="ABSOLUTE" height="9316" heightRelTo="ABSOLUTE" protect="0"/>
        <hp:pos treatAsChar="1" affectLSpacing="0" flowWithText="1" allowOverlap="0" holdAnchorAndSO="0" vertRelTo="PARA" horzRelTo="COLUMN" vertAlign="TOP" horzAlign="LEFT" vertOffset="0" horzOffset="0"/>
        <hp:outMargin left="283" right="283" top="283" bottom="283"/>
        <hp:inMargin left="510" right="510" top="141" bottom="141"/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0" styleIDRef="0" pageBreak="0" columnBreak="0" merged="0">
                <hp:run charPrIDRef="9">
                  <hp:t>5. 경험 및 교육 사항 (자원봉사, 실습 포함)</hp:t>
                </hp:run>
                <hp:linesegarray>
                  <hp:lineseg textpos="0" vertpos="0" vertsize="1000" textheight="1000" baseline="850" spacing="600" horzpos="0" horzsize="46884" flags="393216"/>
                </hp:linesegarray>
              </hp:p>
            </hp:subList>
            <hp:cellAddr colAddr="0" rowAddr="0"/>
            <hp:cellSpan colSpan="3" rowSpan="1"/>
            <hp:cellSz width="47905" height="1961"/>
            <hp:cellMargin left="510" right="510" top="141" bottom="141"/>
          </hp:tc>
        </hp:tr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기간</hp:t>
                </hp:run>
                <hp:linesegarray>
                  <hp:lineseg textpos="0" vertpos="0" vertsize="1000" textheight="1000" baseline="850" spacing="600" horzpos="0" horzsize="12116" flags="393216"/>
                </hp:linesegarray>
              </hp:p>
            </hp:subList>
            <hp:cellAddr colAddr="0" rowAddr="1"/>
            <hp:cellSpan colSpan="1" rowSpan="1"/>
            <hp:cellSz width="13138" height="1961"/>
            <hp:cellMargin left="510" right="510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단체(기관)</hp:t>
                </hp:run>
                <hp:linesegarray>
                  <hp:lineseg textpos="0" vertpos="0" vertsize="1000" textheight="1000" baseline="850" spacing="600" horzpos="0" horzsize="16644" flags="393216"/>
                </hp:linesegarray>
              </hp:p>
            </hp:subList>
            <hp:cellAddr colAddr="1" rowAddr="1"/>
            <hp:cellSpan colSpan="1" rowSpan="1"/>
            <hp:cellSz width="17666" height="1961"/>
            <hp:cellMargin left="510" right="510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주요 내용</hp:t>
                </hp:run>
                <hp:linesegarray>
                  <hp:lineseg textpos="0" vertpos="0" vertsize="1000" textheight="1000" baseline="850" spacing="600" horzpos="0" horzsize="16080" flags="393216"/>
                </hp:linesegarray>
              </hp:p>
            </hp:subList>
            <hp:cellAddr colAddr="2" rowAddr="1"/>
            <hp:cellSpan colSpan="1" rowSpan="1"/>
            <hp:cellSz width="17101" height="1961"/>
            <hp:cellMargin left="510" right="510" top="141" bottom="141"/>
          </hp:tc>
        </hp:tr>
        <hp:tr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2116" flags="393216"/>
                </hp:linesegarray>
              </hp:p>
            </hp:subList>
            <hp:cellAddr colAddr="0" rowAddr="2"/>
            <hp:cellSpan colSpan="1" rowSpan="1"/>
            <hp:cellSz width="13138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6644" flags="393216"/>
                </hp:linesegarray>
              </hp:p>
            </hp:subList>
            <hp:cellAddr colAddr="1" rowAddr="2"/>
            <hp:cellSpan colSpan="1" rowSpan="1"/>
            <hp:cellSz width="17666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6080" flags="393216"/>
                </hp:linesegarray>
              </hp:p>
            </hp:subList>
            <hp:cellAddr colAddr="2" rowAddr="2"/>
            <hp:cellSpan colSpan="1" rowSpan="1"/>
            <hp:cellSz width="17101" height="2697"/>
            <hp:cellMargin left="510" right="510" top="141" bottom="141"/>
          </hp:tc>
        </hp:tr>
        <hp:tr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2116" flags="393216"/>
                </hp:linesegarray>
              </hp:p>
            </hp:subList>
            <hp:cellAddr colAddr="0" rowAddr="3"/>
            <hp:cellSpan colSpan="1" rowSpan="1"/>
            <hp:cellSz width="13138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6644" flags="393216"/>
                </hp:linesegarray>
              </hp:p>
            </hp:subList>
            <hp:cellAddr colAddr="1" rowAddr="3"/>
            <hp:cellSpan colSpan="1" rowSpan="1"/>
            <hp:cellSz width="17666" height="269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6080" flags="393216"/>
                </hp:linesegarray>
              </hp:p>
            </hp:subList>
            <hp:cellAddr colAddr="2" rowAddr="3"/>
            <hp:cellSpan colSpan="1" rowSpan="1"/>
            <hp:cellSz width="17101" height="2697"/>
            <hp:cellMargin left="510" right="510" top="141" bottom="141"/>
          </hp:tc>
        </hp:tr>
      </hp:tbl>
      <hp:t/>
    </hp:run>
    <hp:linesegarray>
      <hp:lineseg textpos="0" vertpos="49033" vertsize="9882" textheight="9882" baseline="8400" spacing="600" horzpos="0" horzsize="48188" flags="393216"/>
    </hp:linesegarray>
  </hp:p>
  <hp:p id="2147483648" paraPrIDRef="19" styleIDRef="0" pageBreak="0" columnBreak="0" merged="0">
    <hp:run charPrIDRef="10"/>
    <hp:linesegarray>
      <hp:lineseg textpos="0" vertpos="59515" vertsize="1000" textheight="1000" baseline="850" spacing="600" horzpos="0" horzsize="48188" flags="393216"/>
    </hp:linesegarray>
  </hp:p>
  <hp:p id="0" paraPrIDRef="19" styleIDRef="0" pageBreak="0" columnBreak="0" merged="0">
    <hp:run charPrIDRef="10"/>
    <hp:linesegarray>
      <hp:lineseg textpos="0" vertpos="61115" vertsize="1000" textheight="1000" baseline="850" spacing="600" horzpos="0" horzsize="48188" flags="393216"/>
    </hp:linesegarray>
  </hp:p>
  <hp:p id="2147483648" paraPrIDRef="21" styleIDRef="0" pageBreak="0" columnBreak="0" merged="0">
    <hp:run charPrIDRef="9">
      <hp:t>위 사항은 사실과 다름이 없음을 확인하며, 상기 내용이 사실과 다를 시 </hp:t>
    </hp:run>
    <hp:linesegarray>
      <hp:lineseg textpos="0" vertpos="62715" vertsize="1000" textheight="1000" baseline="850" spacing="800" horzpos="0" horzsize="48188" flags="393216"/>
    </hp:linesegarray>
  </hp:p>
  <hp:p id="2147483648" paraPrIDRef="21" styleIDRef="0" pageBreak="0" columnBreak="0" merged="0">
    <hp:run charPrIDRef="9">
      <hp:t>어떠한 불이익도 감수할 것임을 약속합니다.</hp:t>
    </hp:run>
    <hp:linesegarray>
      <hp:lineseg textpos="0" vertpos="64515" vertsize="1000" textheight="1000" baseline="850" spacing="800" horzpos="0" horzsize="48188" flags="393216"/>
    </hp:linesegarray>
  </hp:p>
  <hp:p id="0" paraPrIDRef="19" styleIDRef="0" pageBreak="0" columnBreak="0" merged="0">
    <hp:run charPrIDRef="10">
      <hp:ctrl>
        <hp:footer id="1" applyPageType="BOTH">
          <hp:subList id="" textDirection="HORIZONTAL" lineWrap="BREAK" vertAlign="BOTTOM" linkListIDRef="0" linkListNextIDRef="0" textWidth="48190" textHeight="2834" hasTextRef="0" hasNumRef="0">
            <hp:p id="0" paraPrIDRef="35" styleIDRef="13" pageBreak="0" columnBreak="0" merged="0">
              <hp:run charPrIDRef="34">
                <hp:t>신흥지역아동센터</hp:t>
              </hp:run>
              <hp:linesegarray>
                <hp:lineseg textpos="0" vertpos="0" vertsize="1200" textheight="1200" baseline="1020" spacing="600" horzpos="0" horzsize="48188" flags="393216"/>
              </hp:linesegarray>
            </hp:p>
          </hp:subList>
        </hp:footer>
      </hp:ctrl>
      <hp:t/>
    </hp:run>
    <hp:linesegarray>
      <hp:lineseg textpos="0" vertpos="66315" vertsize="1000" textheight="1000" baseline="850" spacing="600" horzpos="0" horzsize="48188" flags="393216"/>
    </hp:linesegarray>
  </hp:p>
  <hp:p id="0" paraPrIDRef="19" styleIDRef="0" pageBreak="0" columnBreak="0" merged="0">
    <hp:run charPrIDRef="10"/>
    <hp:linesegarray>
      <hp:lineseg textpos="0" vertpos="67915" vertsize="1000" textheight="1000" baseline="850" spacing="600" horzpos="0" horzsize="48188" flags="393216"/>
    </hp:linesegarray>
  </hp:p>
  <hp:p id="2147483648" paraPrIDRef="22" styleIDRef="0" pageBreak="0" columnBreak="0" merged="0">
    <hp:run charPrIDRef="9">
      <hp:t>지원날짜 :      년     월     일</hp:t>
    </hp:run>
    <hp:linesegarray>
      <hp:lineseg textpos="0" vertpos="69515" vertsize="1000" textheight="1000" baseline="850" spacing="1000" horzpos="0" horzsize="48188" flags="393216"/>
    </hp:linesegarray>
  </hp:p>
  <hp:p id="2147483648" paraPrIDRef="22" styleIDRef="0" pageBreak="0" columnBreak="0" merged="0">
    <hp:run charPrIDRef="9">
      <hp:t>지 원 자 :    </hp:t>
    </hp:run>
    <hp:run charPrIDRef="13">
      <hp:t> </hp:t>
    </hp:run>
    <hp:run charPrIDRef="14">
      <hp:t>             (인)</hp:t>
    </hp:run>
    <hp:linesegarray>
      <hp:lineseg textpos="0" vertpos="71515" vertsize="1000" textheight="1000" baseline="850" spacing="1000" horzpos="0" horzsize="48188" flags="393216"/>
    </hp:linesegarray>
  </hp:p>
  <hp:p id="2147483648" paraPrIDRef="19" styleIDRef="0" pageBreak="1" columnBreak="0" merged="0">
    <hp:run charPrIDRef="8">
      <hp:t>자 기 소 개 서</hp:t>
    </hp:run>
    <hp:linesegarray>
      <hp:lineseg textpos="0" vertpos="0" vertsize="2500" textheight="2500" baseline="2125" spacing="1500" horzpos="0" horzsize="48188" flags="393216"/>
    </hp:linesegarray>
  </hp:p>
  <hp:p id="2147483648" paraPrIDRef="0" styleIDRef="0" pageBreak="0" columnBreak="0" merged="0">
    <hp:run charPrIDRef="15">
      <hp:tbl id="1525396057" zOrder="4" numberingType="TABLE" textWrap="TOP_AND_BOTTOM" textFlow="BOTH_SIDES" lock="0" dropcapstyle="None" pageBreak="CELL" repeatHeader="1" rowCnt="1" colCnt="4" cellSpacing="0" borderFillIDRef="3" noAdjust="0">
        <hp:sz width="48017" widthRelTo="ABSOLUTE" height="3263" heightRelTo="ABSOLUTE" protect="0"/>
        <hp:pos treatAsChar="1" affectLSpacing="0" flowWithText="1" allowOverlap="0" holdAnchorAndSO="0" vertRelTo="PARA" horzRelTo="COLUMN" vertAlign="TOP" horzAlign="LEFT" vertOffset="0" horzOffset="0"/>
        <hp:outMargin left="283" right="283" top="283" bottom="283"/>
        <hp:inMargin left="510" right="510" top="141" bottom="141"/>
        <hp:tr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성   명</hp:t>
                </hp:run>
                <hp:linesegarray>
                  <hp:lineseg textpos="0" vertpos="0" vertsize="1000" textheight="1000" baseline="850" spacing="600" horzpos="0" horzsize="6852" flags="393216"/>
                </hp:linesegarray>
              </hp:p>
            </hp:subList>
            <hp:cellAddr colAddr="0" rowAddr="0"/>
            <hp:cellSpan colSpan="1" rowSpan="1"/>
            <hp:cellSz width="7872" height="3263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/>
                <hp:linesegarray>
                  <hp:lineseg textpos="0" vertpos="0" vertsize="1000" textheight="1000" baseline="850" spacing="600" horzpos="0" horzsize="13048" flags="393216"/>
                </hp:linesegarray>
              </hp:p>
            </hp:subList>
            <hp:cellAddr colAddr="1" rowAddr="0"/>
            <hp:cellSpan colSpan="1" rowSpan="1"/>
            <hp:cellSz width="14071" height="3263"/>
            <hp:cellMargin left="510" right="510" top="141" bottom="141"/>
          </hp:tc>
          <hp:tc name="" header="0" hasMargin="0" protect="0" editable="0" dirty="0" borderFillIDRef="8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>
                  <hp:t>응시분야</hp:t>
                </hp:run>
                <hp:linesegarray>
                  <hp:lineseg textpos="0" vertpos="0" vertsize="1000" textheight="1000" baseline="850" spacing="600" horzpos="0" horzsize="7736" flags="393216"/>
                </hp:linesegarray>
              </hp:p>
            </hp:subList>
            <hp:cellAddr colAddr="2" rowAddr="0"/>
            <hp:cellSpan colSpan="1" rowSpan="1"/>
            <hp:cellSz width="8757" height="3263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10"/>
                <hp:linesegarray>
                  <hp:lineseg textpos="0" vertpos="0" vertsize="1000" textheight="1000" baseline="850" spacing="600" horzpos="0" horzsize="16296" flags="393216"/>
                </hp:linesegarray>
              </hp:p>
            </hp:subList>
            <hp:cellAddr colAddr="3" rowAddr="0"/>
            <hp:cellSpan colSpan="1" rowSpan="1"/>
            <hp:cellSz width="17317" height="3263"/>
            <hp:cellMargin left="510" right="510" top="141" bottom="141"/>
          </hp:tc>
        </hp:tr>
      </hp:tbl>
      <hp:t/>
    </hp:run>
    <hp:linesegarray>
      <hp:lineseg textpos="0" vertpos="4000" vertsize="3829" textheight="3829" baseline="3255" spacing="1200" horzpos="0" horzsize="48188" flags="393216"/>
    </hp:linesegarray>
  </hp:p>
  <hp:p id="2147483648" paraPrIDRef="39" styleIDRef="0" pageBreak="0" columnBreak="0" merged="0">
    <hp:run charPrIDRef="15">
      <hp:tbl id="1525396058" zOrder="5" numberingType="TABLE" textWrap="TOP_AND_BOTTOM" textFlow="BOTH_SIDES" lock="0" dropcapstyle="None" pageBreak="CELL" repeatHeader="1" rowCnt="4" colCnt="2" cellSpacing="0" borderFillIDRef="3" noAdjust="0">
        <hp:sz width="47736" widthRelTo="ABSOLUTE" height="57728" heightRelTo="ABSOLUTE" protect="0"/>
        <hp:pos treatAsChar="1" affectLSpacing="0" flowWithText="1" allowOverlap="0" holdAnchorAndSO="0" vertRelTo="PARA" horzRelTo="COLUMN" vertAlign="TOP" horzAlign="LEFT" vertOffset="0" horzOffset="0"/>
        <hp:outMargin left="283" right="283" top="283" bottom="283"/>
        <hp:inMargin left="510" right="510" top="141" bottom="141"/>
        <hp:tr>
          <hp:tc name="" header="0" hasMargin="0" protect="0" editable="0" dirty="0" borderFillIDRef="9">
            <hp:subList id="" textDirection="HORIZONTAL" lineWrap="BREAK" vertAlign="CENTER" linkListIDRef="0" linkListNextIDRef="0" textWidth="0" textHeight="0" hasTextRef="0" hasNumRef="0">
              <hp:p id="2147483648" paraPrIDRef="19" styleIDRef="0" pageBreak="0" columnBreak="0" merged="0">
                <hp:run charPrIDRef="9"/>
                <hp:linesegarray>
                  <hp:lineseg textpos="0" vertpos="0" vertsize="1000" textheight="1000" baseline="850" spacing="600" horzpos="0" horzsize="7000" flags="393216"/>
                </hp:linesegarray>
              </hp:p>
              <hp:p id="2147483648" paraPrIDRef="19" styleIDRef="0" pageBreak="0" columnBreak="0" merged="0">
                <hp:run charPrIDRef="9">
                  <hp:t>성장과정</hp:t>
                </hp:run>
                <hp:linesegarray>
                  <hp:lineseg textpos="0" vertpos="1600" vertsize="1000" textheight="1000" baseline="850" spacing="600" horzpos="0" horzsize="7000" flags="393216"/>
                </hp:linesegarray>
              </hp:p>
            </hp:subList>
            <hp:cellAddr colAddr="0" rowAddr="0"/>
            <hp:cellSpan colSpan="1" rowSpan="1"/>
            <hp:cellSz width="8022" height="12902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37" styleIDRef="0" pageBreak="0" columnBreak="0" merged="0">
                <hp:run charPrIDRef="35"/>
                <hp:linesegarray>
                  <hp:lineseg textpos="0" vertpos="200" vertsize="1000" textheight="1000" baseline="850" spacing="400" horzpos="100" horzsize="38492" flags="393216"/>
                </hp:linesegarray>
              </hp:p>
            </hp:subList>
            <hp:cellAddr colAddr="1" rowAddr="0"/>
            <hp:cellSpan colSpan="1" rowSpan="1"/>
            <hp:cellSz width="39714" height="12902"/>
            <hp:cellMargin left="510" right="510" top="141" bottom="141"/>
          </hp:tc>
        </hp:tr>
        <hp:tr>
          <hp:tc name="" header="0" hasMargin="0" protect="0" editable="0" dirty="0" borderFillIDRef="9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9">
                  <hp:t>성격의</hp:t>
                </hp:run>
                <hp:linesegarray>
                  <hp:lineseg textpos="0" vertpos="0" vertsize="1000" textheight="1000" baseline="850" spacing="600" horzpos="0" horzsize="7000" flags="393216"/>
                </hp:linesegarray>
              </hp:p>
              <hp:p id="0" paraPrIDRef="19" styleIDRef="0" pageBreak="0" columnBreak="0" merged="0">
                <hp:run charPrIDRef="9">
                  <hp:t>장·단점</hp:t>
                </hp:run>
                <hp:linesegarray>
                  <hp:lineseg textpos="0" vertpos="1600" vertsize="1000" textheight="1000" baseline="850" spacing="600" horzpos="0" horzsize="7000" flags="393216"/>
                </hp:linesegarray>
              </hp:p>
            </hp:subList>
            <hp:cellAddr colAddr="0" rowAddr="1"/>
            <hp:cellSpan colSpan="1" rowSpan="1"/>
            <hp:cellSz width="8022" height="1415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37" styleIDRef="0" pageBreak="0" columnBreak="0" merged="0">
                <hp:run charPrIDRef="35"/>
                <hp:linesegarray>
                  <hp:lineseg textpos="0" vertpos="200" vertsize="1000" textheight="1000" baseline="850" spacing="400" horzpos="100" horzsize="38492" flags="393216"/>
                </hp:linesegarray>
              </hp:p>
            </hp:subList>
            <hp:cellAddr colAddr="1" rowAddr="1"/>
            <hp:cellSpan colSpan="1" rowSpan="1"/>
            <hp:cellSz width="39714" height="14157"/>
            <hp:cellMargin left="510" right="510" top="141" bottom="141"/>
          </hp:tc>
        </hp:tr>
        <hp:tr>
          <hp:tc name="" header="0" hasMargin="0" protect="0" editable="0" dirty="0" borderFillIDRef="9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9">
                  <hp:t>직무역량</hp:t>
                </hp:run>
                <hp:linesegarray>
                  <hp:lineseg textpos="0" vertpos="0" vertsize="1000" textheight="1000" baseline="850" spacing="600" horzpos="0" horzsize="7000" flags="393216"/>
                </hp:linesegarray>
              </hp:p>
              <hp:p id="0" paraPrIDRef="19" styleIDRef="0" pageBreak="0" columnBreak="0" merged="0">
                <hp:run charPrIDRef="9">
                  <hp:t>(업무능력 등)</hp:t>
                </hp:run>
                <hp:linesegarray>
                  <hp:lineseg textpos="0" vertpos="1600" vertsize="1000" textheight="1000" baseline="850" spacing="600" horzpos="0" horzsize="7000" flags="393216"/>
                </hp:linesegarray>
              </hp:p>
            </hp:subList>
            <hp:cellAddr colAddr="0" rowAddr="2"/>
            <hp:cellSpan colSpan="1" rowSpan="1"/>
            <hp:cellSz width="8022" height="16757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36" styleIDRef="0" pageBreak="0" columnBreak="0" merged="0">
                <hp:run charPrIDRef="36"/>
                <hp:linesegarray>
                  <hp:lineseg textpos="0" vertpos="0" vertsize="1000" textheight="1000" baseline="850" spacing="400" horzpos="0" horzsize="38692" flags="393216"/>
                </hp:linesegarray>
              </hp:p>
            </hp:subList>
            <hp:cellAddr colAddr="1" rowAddr="2"/>
            <hp:cellSpan colSpan="1" rowSpan="1"/>
            <hp:cellSz width="39714" height="16757"/>
            <hp:cellMargin left="510" right="510" top="141" bottom="141"/>
          </hp:tc>
        </hp:tr>
        <hp:tr>
          <hp:tc name="" header="0" hasMargin="0" protect="0" editable="0" dirty="0" borderFillIDRef="9">
            <hp:subList id="" textDirection="HORIZONTAL" lineWrap="BREAK" vertAlign="CENTER" linkListIDRef="0" linkListNextIDRef="0" textWidth="0" textHeight="0" hasTextRef="0" hasNumRef="0">
              <hp:p id="0" paraPrIDRef="19" styleIDRef="0" pageBreak="0" columnBreak="0" merged="0">
                <hp:run charPrIDRef="9">
                  <hp:t>지원동기</hp:t>
                </hp:run>
                <hp:linesegarray>
                  <hp:lineseg textpos="0" vertpos="0" vertsize="1000" textheight="1000" baseline="850" spacing="600" horzpos="0" horzsize="7000" flags="393216"/>
                </hp:linesegarray>
              </hp:p>
              <hp:p id="0" paraPrIDRef="19" styleIDRef="0" pageBreak="0" columnBreak="0" merged="0">
                <hp:run charPrIDRef="9">
                  <hp:t>및</hp:t>
                </hp:run>
                <hp:linesegarray>
                  <hp:lineseg textpos="0" vertpos="1600" vertsize="1000" textheight="1000" baseline="850" spacing="600" horzpos="0" horzsize="7000" flags="393216"/>
                </hp:linesegarray>
              </hp:p>
              <hp:p id="0" paraPrIDRef="19" styleIDRef="0" pageBreak="0" columnBreak="0" merged="0">
                <hp:run charPrIDRef="9">
                  <hp:t>포부</hp:t>
                </hp:run>
                <hp:linesegarray>
                  <hp:lineseg textpos="0" vertpos="3200" vertsize="1000" textheight="1000" baseline="850" spacing="600" horzpos="0" horzsize="7000" flags="393216"/>
                </hp:linesegarray>
              </hp:p>
            </hp:subList>
            <hp:cellAddr colAddr="0" rowAddr="3"/>
            <hp:cellSpan colSpan="1" rowSpan="1"/>
            <hp:cellSz width="8022" height="13912"/>
            <hp:cellMargin left="510" right="510" top="141" bottom="141"/>
          </hp:tc>
          <hp:tc name="" header="0" hasMargin="0" protect="0" editable="0" dirty="0" borderFillIDRef="3">
            <hp:subList id="" textDirection="HORIZONTAL" lineWrap="BREAK" vertAlign="CENTER" linkListIDRef="0" linkListNextIDRef="0" textWidth="0" textHeight="0" hasTextRef="0" hasNumRef="0">
              <hp:p id="0" paraPrIDRef="36" styleIDRef="0" pageBreak="0" columnBreak="0" merged="0">
                <hp:run charPrIDRef="36"/>
                <hp:linesegarray>
                  <hp:lineseg textpos="0" vertpos="0" vertsize="1000" textheight="1000" baseline="850" spacing="400" horzpos="0" horzsize="38692" flags="393216"/>
                </hp:linesegarray>
              </hp:p>
            </hp:subList>
            <hp:cellAddr colAddr="1" rowAddr="3"/>
            <hp:cellSpan colSpan="1" rowSpan="1"/>
            <hp:cellSz width="39714" height="13912"/>
            <hp:cellMargin left="510" right="510" top="141" bottom="141"/>
          </hp:tc>
        </hp:tr>
      </hp:tbl>
      <hp:t/>
    </hp:run>
    <hp:linesegarray>
      <hp:lineseg textpos="0" vertpos="9029" vertsize="58294" textheight="58294" baseline="49550" spacing="1200" horzpos="0" horzsize="48188" flags="393216"/>
    </hp:linesegarray>
  </hp:p>
  <hp:p id="2147483648" paraPrIDRef="22" styleIDRef="0" pageBreak="0" columnBreak="0" merged="0">
    <hp:run charPrIDRef="9">
      <hp:t>      년     월     일</hp:t>
    </hp:run>
    <hp:linesegarray>
      <hp:lineseg textpos="0" vertpos="68523" vertsize="1000" textheight="1000" baseline="850" spacing="1000" horzpos="0" horzsize="48188" flags="393216"/>
    </hp:linesegarray>
  </hp:p>
  <hp:p id="0" paraPrIDRef="22" styleIDRef="0" pageBreak="0" columnBreak="0" merged="0">
    <hp:run charPrIDRef="9">
      <hp:t>                                                          작 성 자 :           (인)     </hp:t>
    </hp:run>
    <hp:linesegarray>
      <hp:lineseg textpos="0" vertpos="70523" vertsize="1000" textheight="1000" baseline="850" spacing="1000" horzpos="0" horzsize="48188" flags="393216"/>
    </hp:linesegarray>
  </hp:p>
  <hp:p id="0" paraPrIDRef="23" styleIDRef="0" pageBreak="0" columnBreak="0" merged="0">
    <hp:run charPrIDRef="17">
      <hp:t>신흥지역아동센터 개인정보 수집·이용·제공 동의서</hp:t>
    </hp:run>
    <hp:run charPrIDRef="16">
      <hp:t> </hp:t>
    </hp:run>
    <hp:linesegarray>
      <hp:lineseg textpos="0" vertpos="0" vertsize="1800" textheight="1800" baseline="1530" spacing="2340" horzpos="0" horzsize="48188" flags="393216"/>
    </hp:linesegarray>
  </hp:p>
  <hp:p id="2147483648" paraPrIDRef="23" styleIDRef="0" pageBreak="0" columnBreak="0" merged="0">
    <hp:run charPrIDRef="17">
      <hp:tbl id="1525396061" zOrder="6" numberingType="TABLE" textWrap="TOP_AND_BOTTOM" textFlow="BOTH_SIDES" lock="0" dropcapstyle="None" pageBreak="NONE" repeatHeader="1" rowCnt="2" colCnt="1" cellSpacing="0" borderFillIDRef="6" noAdjust="1">
        <hp:sz width="47899" widthRelTo="ABSOLUTE" height="68190" heightRelTo="ABSOLUTE" protect="0"/>
        <hp:pos treatAsChar="1" affectLSpacing="0" flowWithText="1" allowOverlap="0" holdAnchorAndSO="0" vertRelTo="PARA" horzRelTo="COLUMN" vertAlign="TOP" horzAlign="LEFT" vertOffset="0" horzOffset="0"/>
        <hp:outMargin left="140" right="140" top="140" bottom="140"/>
        <hp:inMargin left="140" right="140" top="140" bottom="140"/>
        <hp:tr>
          <hp:tc name="" header="0" hasMargin="0" protect="0" editable="0" dirty="0" borderFillIDRef="7">
            <hp:subList id="" textDirection="HORIZONTAL" lineWrap="BREAK" vertAlign="TOP" linkListIDRef="0" linkListNextIDRef="0" textWidth="0" textHeight="0" hasTextRef="0" hasNumRef="0">
              <hp:p id="2147483648" paraPrIDRef="24" styleIDRef="0" pageBreak="0" columnBreak="0" merged="0">
                <hp:run charPrIDRef="18"/>
                <hp:linesegarray>
                  <hp:lineseg textpos="0" vertpos="0" vertsize="1000" textheight="1000" baseline="850" spacing="600" horzpos="300" horzsize="47016" flags="393216"/>
                </hp:linesegarray>
              </hp:p>
              <hp:p id="2147483648" paraPrIDRef="24" styleIDRef="0" pageBreak="0" columnBreak="0" merged="0">
                <hp:run charPrIDRef="19">
                  <hp:t> 신흥지역아동센터는 직원채용 지원자의 개인정보를 중요시하며, 개인정보에 관한 법률을 준수하고 있습니다. 한밀은 「개인정보 보호법」 제15조(개인정보의 수집·이용) 및 제23조(민감정보의 처리 제한)에 따라 아래와 같이 개인정보 수집·이용에 대해 동의를 받고자 합니다.</hp:t>
                </hp:run>
                <hp:linesegarray>
                  <hp:lineseg textpos="0" vertpos="1600" vertsize="1050" textheight="1050" baseline="893" spacing="628" horzpos="300" horzsize="47016" flags="393216"/>
                  <hp:lineseg textpos="53" vertpos="3278" vertsize="1050" textheight="1050" baseline="893" spacing="628" horzpos="300" horzsize="47016" flags="393216"/>
                  <hp:lineseg textpos="112" vertpos="4956" vertsize="1050" textheight="1050" baseline="893" spacing="628" horzpos="300" horzsize="47016" flags="393216"/>
                </hp:linesegarray>
              </hp:p>
              <hp:p id="2147483648" paraPrIDRef="24" styleIDRef="0" pageBreak="0" columnBreak="0" merged="0">
                <hp:run charPrIDRef="18"/>
                <hp:linesegarray>
                  <hp:lineseg textpos="0" vertpos="6634" vertsize="1000" textheight="1000" baseline="850" spacing="600" horzpos="300" horzsize="47016" flags="393216"/>
                </hp:linesegarray>
              </hp:p>
              <hp:p id="2147483648" paraPrIDRef="24" styleIDRef="0" pageBreak="0" columnBreak="0" merged="0">
                <hp:run charPrIDRef="19">
                  <hp:t> </hp:t>
                </hp:run>
                <hp:run charPrIDRef="20">
                  <hp:t>1. 수집하는 개인정보의 항목 및 구분</hp:t>
                </hp:run>
                <hp:linesegarray>
                  <hp:lineseg textpos="0" vertpos="8234" vertsize="1050" textheight="1050" baseline="893" spacing="628" horzpos="300" horzsize="47016" flags="393216"/>
                </hp:linesegarray>
              </hp:p>
              <hp:p id="2147483648" paraPrIDRef="25" styleIDRef="0" pageBreak="0" columnBreak="0" merged="0">
                <hp:run charPrIDRef="18">
                  <hp:t>  - 개인정보 : </hp:t>
                </hp:run>
                <hp:run charPrIDRef="21">
                  <hp:t>성명, 주소, 생년월일, 연락처, 이메일주소, 자격면허, 경력사항(소속, 직위, 근무기간, 업무내용 등), 직무활동 등</hp:t>
                </hp:run>
                <hp:linesegarray>
                  <hp:lineseg textpos="0" vertpos="9912" vertsize="1000" textheight="1000" baseline="850" spacing="600" horzpos="300" horzsize="47016" flags="393216"/>
                  <hp:lineseg textpos="67" vertpos="11512" vertsize="1000" textheight="1000" baseline="850" spacing="600" horzpos="300" horzsize="47016" flags="1441792"/>
                </hp:linesegarray>
              </hp:p>
              <hp:p id="2147483648" paraPrIDRef="25" styleIDRef="0" pageBreak="0" columnBreak="0" merged="0">
                <hp:run charPrIDRef="22">
                  <hp:t>  - 민감정보 : 장애 및 보훈사항</hp:t>
                </hp:run>
                <hp:linesegarray>
                  <hp:lineseg textpos="0" vertpos="13112" vertsize="1000" textheight="1000" baseline="850" spacing="600" horzpos="300" horzsize="47016" flags="393216"/>
                </hp:linesegarray>
              </hp:p>
              <hp:p id="2147483648" paraPrIDRef="26" styleIDRef="0" pageBreak="0" columnBreak="0" merged="0">
                <hp:run charPrIDRef="18"/>
                <hp:linesegarray>
                  <hp:lineseg textpos="0" vertpos="14712" vertsize="1000" textheight="1000" baseline="850" spacing="600" horzpos="300" horzsize="47016" flags="393216"/>
                </hp:linesegarray>
              </hp:p>
              <hp:p id="2147483648" paraPrIDRef="24" styleIDRef="0" pageBreak="0" columnBreak="0" merged="0">
                <hp:run charPrIDRef="19">
                  <hp:t> </hp:t>
                </hp:run>
                <hp:run charPrIDRef="20">
                  <hp:t>2. 개인정보의 수집 및 이용목적</hp:t>
                </hp:run>
                <hp:run charPrIDRef="19">
                  <hp:t> : </hp:t>
                </hp:run>
                <hp:run charPrIDRef="33">
                  <hp:t>신흥지역아동센터 직원채용 지원자 채용심사</hp:t>
                </hp:run>
                <hp:linesegarray>
                  <hp:lineseg textpos="0" vertpos="16312" vertsize="1050" textheight="1050" baseline="893" spacing="628" horzpos="300" horzsize="47016" flags="393216"/>
                </hp:linesegarray>
              </hp:p>
              <hp:p id="2147483648" paraPrIDRef="24" styleIDRef="0" pageBreak="0" columnBreak="0" merged="0">
                <hp:run charPrIDRef="18"/>
                <hp:linesegarray>
                  <hp:lineseg textpos="0" vertpos="17990" vertsize="1000" textheight="1000" baseline="850" spacing="600" horzpos="300" horzsize="47016" flags="393216"/>
                </hp:linesegarray>
              </hp:p>
              <hp:p id="2147483648" paraPrIDRef="24" styleIDRef="0" pageBreak="0" columnBreak="0" merged="0">
                <hp:run charPrIDRef="19">
                  <hp:t> </hp:t>
                </hp:run>
                <hp:run charPrIDRef="20">
                  <hp:t>3. 개인정보의 수집 및 이용기간</hp:t>
                </hp:run>
                <hp:run charPrIDRef="19">
                  <hp:t> </hp:t>
                </hp:run>
                <hp:linesegarray>
                  <hp:lineseg textpos="0" vertpos="19590" vertsize="1050" textheight="1050" baseline="893" spacing="628" horzpos="300" horzsize="47016" flags="393216"/>
                </hp:linesegarray>
              </hp:p>
              <hp:p id="2147483648" paraPrIDRef="24" styleIDRef="0" pageBreak="0" columnBreak="0" merged="0">
                <hp:run charPrIDRef="19">
                  <hp:t> </hp:t>
                </hp:run>
                <hp:run charPrIDRef="18">
                  <hp:t> 개인정보 수집 및 이용 목적이 달성된 후에는 해당 정보를 지체 없이 파기합니다. </hp:t>
                </hp:run>
                <hp:linesegarray>
                  <hp:lineseg textpos="0" vertpos="21268" vertsize="1050" textheight="1050" baseline="893" spacing="628" horzpos="300" horzsize="47016" flags="393216"/>
                </hp:linesegarray>
              </hp:p>
              <hp:p id="2147483648" paraPrIDRef="24" styleIDRef="0" pageBreak="0" columnBreak="0" merged="0">
                <hp:run charPrIDRef="18">
                  <hp:t>  </hp:t>
                </hp:run>
                <hp:run charPrIDRef="29">
                  <hp:t>다만, 수집된 개인정보는 원활한 채용심사를 위하여 일정기간 동안만 보유하며 그 이후는 폐기하고 있습니다.</hp:t>
                </hp:run>
                <hp:linesegarray>
                  <hp:lineseg textpos="0" vertpos="22946" vertsize="1000" textheight="1000" baseline="850" spacing="600" horzpos="300" horzsize="47016" flags="393216"/>
                </hp:linesegarray>
              </hp:p>
              <hp:p id="2147483648" paraPrIDRef="27" styleIDRef="0" pageBreak="0" columnBreak="0" merged="0">
                <hp:run charPrIDRef="18">
                  <hp:t>  - 수집기간 : 신흥1동복지회관 직원 채용 시(공고일 ~ 마감일) 까지</hp:t>
                </hp:run>
                <hp:linesegarray>
                  <hp:lineseg textpos="0" vertpos="24546" vertsize="1000" textheight="1000" baseline="850" spacing="600" horzpos="300" horzsize="47016" flags="393216"/>
                </hp:linesegarray>
              </hp:p>
              <hp:p id="2147483648" paraPrIDRef="28" styleIDRef="0" pageBreak="0" columnBreak="0" merged="0">
                <hp:run charPrIDRef="18">
                  <hp:t>  - 보유 및 이용기간 : 채용 공고일로부터 신규 임용 시 까지</hp:t>
                </hp:run>
                <hp:run charPrIDRef="23"/>
                <hp:linesegarray>
                  <hp:lineseg textpos="0" vertpos="26146" vertsize="1000" textheight="1000" baseline="850" spacing="600" horzpos="300" horzsize="47016" flags="393216"/>
                </hp:linesegarray>
              </hp:p>
              <hp:p id="2147483648" paraPrIDRef="28" styleIDRef="0" pageBreak="0" columnBreak="0" merged="0">
                <hp:run charPrIDRef="18"/>
                <hp:linesegarray>
                  <hp:lineseg textpos="0" vertpos="27746" vertsize="1000" textheight="1000" baseline="850" spacing="600" horzpos="300" horzsize="47016" flags="393216"/>
                </hp:linesegarray>
              </hp:p>
              <hp:p id="2147483648" paraPrIDRef="24" styleIDRef="0" pageBreak="0" columnBreak="0" merged="0">
                <hp:run charPrIDRef="19">
                  <hp:t> </hp:t>
                </hp:run>
                <hp:run charPrIDRef="20">
                  <hp:t>4. 거부권 및 거부 시 불이익</hp:t>
                </hp:run>
                <hp:linesegarray>
                  <hp:lineseg textpos="0" vertpos="29346" vertsize="1050" textheight="1050" baseline="893" spacing="628" horzpos="300" horzsize="47016" flags="393216"/>
                </hp:linesegarray>
              </hp:p>
              <hp:p id="2147483648" paraPrIDRef="29" styleIDRef="0" pageBreak="0" columnBreak="0" merged="0">
                <hp:run charPrIDRef="19">
                  <hp:t>  </hp:t>
                </hp:run>
                <hp:run charPrIDRef="18">
                  <hp:t>- 위 개인정보의 수집·이용·제공과 관련하여 개인정보 동의를 거부할 수 있습니다. 다만, 위 개인정보(개인정보, 민감정보)는 채용심사를 위하여 반드시 필요한 정보이므로, 개인정보 수집·이용 동의 거부 시에는 지원자에게 불이익이 발생할 수 있습니다.</hp:t>
                </hp:run>
                <hp:linesegarray>
                  <hp:lineseg textpos="0" vertpos="31024" vertsize="1050" textheight="1050" baseline="893" spacing="628" horzpos="300" horzsize="47016" flags="393216"/>
                  <hp:lineseg textpos="60" vertpos="32702" vertsize="1000" textheight="1000" baseline="850" spacing="600" horzpos="300" horzsize="47016" flags="1441792"/>
                  <hp:lineseg textpos="116" vertpos="34302" vertsize="1000" textheight="1000" baseline="850" spacing="600" horzpos="300" horzsize="47016" flags="1441792"/>
                </hp:linesegarray>
              </hp:p>
              <hp:p id="2147483648" paraPrIDRef="29" styleIDRef="0" pageBreak="0" columnBreak="0" merged="0">
                <hp:run charPrIDRef="18"/>
                <hp:linesegarray>
                  <hp:lineseg textpos="0" vertpos="35902" vertsize="1000" textheight="1000" baseline="850" spacing="600" horzpos="300" horzsize="47016" flags="393216"/>
                </hp:linesegarray>
              </hp:p>
            </hp:subList>
            <hp:cellAddr colAddr="0" rowAddr="0"/>
            <hp:cellSpan colSpan="1" rowSpan="1"/>
            <hp:cellSz width="47899" height="37182"/>
            <hp:cellMargin left="141" right="141" top="141" bottom="141"/>
          </hp:tc>
        </hp:tr>
        <hp:tr>
          <hp:tc name="" header="0" hasMargin="0" protect="0" editable="0" dirty="0" borderFillIDRef="7">
            <hp:subList id="" textDirection="HORIZONTAL" lineWrap="BREAK" vertAlign="TOP" linkListIDRef="0" linkListNextIDRef="0" textWidth="0" textHeight="0" hasTextRef="0" hasNumRef="0">
              <hp:p id="2147483648" paraPrIDRef="30" styleIDRef="0" pageBreak="0" columnBreak="0" merged="0">
                <hp:run charPrIDRef="24"/>
                <hp:linesegarray>
                  <hp:lineseg textpos="0" vertpos="200" vertsize="1000" textheight="1000" baseline="850" spacing="600" horzpos="0" horzsize="47616" flags="393216"/>
                </hp:linesegarray>
              </hp:p>
              <hp:p id="2147483648" paraPrIDRef="0" styleIDRef="0" pageBreak="0" columnBreak="0" merged="0">
                <hp:run charPrIDRef="24">
                  <hp:t>    개인정보(고유식별번호 제외) 수집·이용에 동의하십니까?      동의함 □   동의하지않음 □  </hp:t>
                </hp:run>
                <hp:linesegarray>
                  <hp:lineseg textpos="0" vertpos="1800" vertsize="1000" textheight="1000" baseline="850" spacing="600" horzpos="0" horzsize="47616" flags="393216"/>
                </hp:linesegarray>
              </hp:p>
              <hp:p id="0" paraPrIDRef="0" styleIDRef="0" pageBreak="0" columnBreak="0" merged="0">
                <hp:run charPrIDRef="24">
                  <hp:t> </hp:t>
                </hp:run>
                <hp:linesegarray>
                  <hp:lineseg textpos="0" vertpos="3400" vertsize="1000" textheight="1000" baseline="850" spacing="600" horzpos="0" horzsize="47616" flags="393216"/>
                </hp:linesegarray>
              </hp:p>
              <hp:p id="2147483648" paraPrIDRef="0" styleIDRef="0" pageBreak="0" columnBreak="0" merged="0">
                <hp:run charPrIDRef="24">
                  <hp:t>    고유식별정보(생년월일) 수집·이용에 동의하십니까?       동의함 □   동의하지않음 □</hp:t>
                </hp:run>
                <hp:linesegarray>
                  <hp:lineseg textpos="0" vertpos="5000" vertsize="1000" textheight="1000" baseline="850" spacing="600" horzpos="0" horzsize="47616" flags="393216"/>
                </hp:linesegarray>
              </hp:p>
              <hp:p id="2147483648" paraPrIDRef="0" styleIDRef="0" pageBreak="0" columnBreak="0" merged="0">
                <hp:run charPrIDRef="18"/>
                <hp:linesegarray>
                  <hp:lineseg textpos="0" vertpos="6600" vertsize="1000" textheight="1000" baseline="850" spacing="600" horzpos="0" horzsize="47616" flags="393216"/>
                </hp:linesegarray>
              </hp:p>
              <hp:p id="2147483648" paraPrIDRef="31" styleIDRef="0" pageBreak="0" columnBreak="0" merged="0">
                <hp:run charPrIDRef="18">
                  <hp:t>  ※ 개인정보 제공자가 동의한 내용 외 다른 목적으로 활용하지 않습니다</hp:t>
                </hp:run>
                <hp:linesegarray>
                  <hp:lineseg textpos="0" vertpos="8200" vertsize="1000" textheight="1000" baseline="850" spacing="600" horzpos="300" horzsize="47016" flags="393216"/>
                </hp:linesegarray>
              </hp:p>
              <hp:p id="2147483648" paraPrIDRef="0" styleIDRef="0" pageBreak="0" columnBreak="0" merged="0">
                <hp:run charPrIDRef="18"/>
                <hp:linesegarray>
                  <hp:lineseg textpos="0" vertpos="9800" vertsize="1000" textheight="1000" baseline="850" spacing="600" horzpos="0" horzsize="47616" flags="393216"/>
                </hp:linesegarray>
              </hp:p>
              <hp:p id="2147483648" paraPrIDRef="0" styleIDRef="0" pageBreak="0" columnBreak="0" merged="0">
                <hp:run charPrIDRef="18"/>
                <hp:linesegarray>
                  <hp:lineseg textpos="0" vertpos="11400" vertsize="1000" textheight="1000" baseline="850" spacing="600" horzpos="0" horzsize="47616" flags="393216"/>
                </hp:linesegarray>
              </hp:p>
              <hp:p id="2147483648" paraPrIDRef="19" styleIDRef="0" pageBreak="0" columnBreak="0" merged="0">
                <hp:run charPrIDRef="18">
                  <hp:t> 「개인정보보호법」등 관련 법규에 의거하여 본인은 위와 같이 개인정보 수집 및 활용에 동의함.</hp:t>
                </hp:run>
                <hp:linesegarray>
                  <hp:lineseg textpos="0" vertpos="13000" vertsize="1000" textheight="1000" baseline="850" spacing="600" horzpos="0" horzsize="47616" flags="393216"/>
                </hp:linesegarray>
              </hp:p>
              <hp:p id="2147483648" paraPrIDRef="0" styleIDRef="0" pageBreak="0" columnBreak="0" merged="0">
                <hp:run charPrIDRef="25"/>
                <hp:linesegarray>
                  <hp:lineseg textpos="0" vertpos="14600" vertsize="400" textheight="400" baseline="340" spacing="240" horzpos="0" horzsize="47616" flags="393216"/>
                </hp:linesegarray>
              </hp:p>
              <hp:p id="2147483648" paraPrIDRef="0" styleIDRef="0" pageBreak="0" columnBreak="0" merged="0">
                <hp:run charPrIDRef="18"/>
                <hp:linesegarray>
                  <hp:lineseg textpos="0" vertpos="15240" vertsize="1000" textheight="1000" baseline="850" spacing="600" horzpos="0" horzsize="47616" flags="393216"/>
                </hp:linesegarray>
              </hp:p>
              <hp:p id="2147483648" paraPrIDRef="32" styleIDRef="0" pageBreak="0" columnBreak="0" merged="0">
                <hp:run charPrIDRef="26">
                  <hp:t>        년     월     일</hp:t>
                </hp:run>
                <hp:linesegarray>
                  <hp:lineseg textpos="0" vertpos="16840" vertsize="1100" textheight="1100" baseline="935" spacing="660" horzpos="0" horzsize="47616" flags="393216"/>
                </hp:linesegarray>
              </hp:p>
              <hp:p id="2147483648" paraPrIDRef="32" styleIDRef="0" pageBreak="0" columnBreak="0" merged="0">
                <hp:run charPrIDRef="18"/>
                <hp:linesegarray>
                  <hp:lineseg textpos="0" vertpos="18600" vertsize="1000" textheight="1000" baseline="850" spacing="600" horzpos="0" horzsize="47616" flags="393216"/>
                </hp:linesegarray>
              </hp:p>
              <hp:p id="2147483648" paraPrIDRef="32" styleIDRef="0" pageBreak="0" columnBreak="0" merged="0">
                <hp:run charPrIDRef="18"/>
                <hp:linesegarray>
                  <hp:lineseg textpos="0" vertpos="20200" vertsize="1000" textheight="1000" baseline="850" spacing="600" horzpos="0" horzsize="47616" flags="393216"/>
                </hp:linesegarray>
              </hp:p>
              <hp:p id="2147483648" paraPrIDRef="32" styleIDRef="0" pageBreak="0" columnBreak="0" merged="0">
                <hp:run charPrIDRef="27"/>
                <hp:linesegarray>
                  <hp:lineseg textpos="0" vertpos="21800" vertsize="200" textheight="200" baseline="170" spacing="120" horzpos="0" horzsize="47616" flags="393216"/>
                </hp:linesegarray>
              </hp:p>
              <hp:p id="2147483648" paraPrIDRef="0" styleIDRef="0" pageBreak="0" columnBreak="0" merged="0">
                <hp:run charPrIDRef="26">
                  <hp:t>                                          성  명  :              (서명 또는 날인)</hp:t>
                </hp:run>
                <hp:linesegarray>
                  <hp:lineseg textpos="0" vertpos="22120" vertsize="1100" textheight="1100" baseline="935" spacing="660" horzpos="0" horzsize="47616" flags="393216"/>
                </hp:linesegarray>
              </hp:p>
              <hp:p id="2147483648" paraPrIDRef="0" styleIDRef="0" pageBreak="0" columnBreak="0" merged="0">
                <hp:run charPrIDRef="26"/>
                <hp:linesegarray>
                  <hp:lineseg textpos="0" vertpos="23880" vertsize="1100" textheight="1100" baseline="935" spacing="660" horzpos="0" horzsize="47616" flags="393216"/>
                </hp:linesegarray>
              </hp:p>
              <hp:p id="2147483648" paraPrIDRef="0" styleIDRef="0" pageBreak="0" columnBreak="0" merged="0">
                <hp:run charPrIDRef="26"/>
                <hp:linesegarray>
                  <hp:lineseg textpos="0" vertpos="25640" vertsize="1100" textheight="1100" baseline="935" spacing="660" horzpos="0" horzsize="47616" flags="393216"/>
                </hp:linesegarray>
              </hp:p>
              <hp:p id="2147483648" paraPrIDRef="19" styleIDRef="0" pageBreak="0" columnBreak="0" merged="0">
                <hp:run charPrIDRef="37">
                  <hp:t>신흥지역아동센터</hp:t>
                </hp:run>
                <hp:run charPrIDRef="28"/>
                <hp:linesegarray>
                  <hp:lineseg textpos="0" vertpos="27400" vertsize="2100" textheight="2100" baseline="1785" spacing="1260" horzpos="0" horzsize="47616" flags="393216"/>
                </hp:linesegarray>
              </hp:p>
            </hp:subList>
            <hp:cellAddr colAddr="0" rowAddr="1"/>
            <hp:cellSpan colSpan="1" rowSpan="1"/>
            <hp:cellSz width="47899" height="31008"/>
            <hp:cellMargin left="141" right="141" top="141" bottom="141"/>
          </hp:tc>
        </hp:tr>
      </hp:tbl>
      <hp:t/>
    </hp:run>
    <hp:linesegarray>
      <hp:lineseg textpos="0" vertpos="4140" vertsize="68470" textheight="68470" baseline="58200" spacing="2340" horzpos="0" horzsize="48188" flags="393216"/>
    </hp:linesegarray>
  </hp:p>
</hs:sec>
</file>

<file path=META-INF/container.xml><?xml version="1.0" encoding="utf-8"?>
<ocf:container xmlns:ocf="urn:oasis:names:tc:opendocument:xmlns:container" xmlns:hpf="http://www.hancom.co.kr/schema/2011/hpf">
  <ocf:rootfiles>
    <ocf:rootfile full-path="Contents/content.hpf" media-type="application/hwpml-package+xml"/>
    <ocf:rootfile full-path="Preview/PrvText.txt" media-type="text/plain"/>
    <ocf:rootfile full-path="META-INF/container.rdf" media-type="application/rdf+xml"/>
  </ocf:rootfiles>
</ocf:container>
</file>

<file path=META-INF/manifest.xml><?xml version="1.0" encoding="utf-8"?>
<odf:manifest xmlns:odf="urn:oasis:names:tc:opendocument:xmlns:manifest:1.0"/>
</file>

<file path=Preview/PrvText.txt>&#51025; &#49884; &#51648; &#50896; &#49436;
<&#51064;&#51201;&#49324;&#54637;>
<&#49457;    &#47749;><(&#54620;&#44544;)    ><&#51025;&#49884;&#48516;&#50556;><>
<&#49373;&#45380;&#50900;&#51068;><>
<&#54788; &#51452; &#49548;><>
<&#50672; &#46973; &#52376;><(&#48376;&#51064;&#55092;&#45824;&#54256;) ><E-mail><>
<2. &#54617;&#47141; &#49324;&#54637;  &#8251; &#49324;&#54924;&#48373;&#51648;&#49324; &#51088;&#44201;&#52712;&#46301; &#54617;&#47141; &#48143; &#52572;&#51333;&#54617;&#47141; &#47784;&#46160; &#44592;&#51116;&#54616;&#49884;&#44592; &#48148;&#46989;&#45768;&#45796;.>
<&#51320;&#50629; &#45380;/&#50900;><&#54617;&#44368;&#47749;><&#51204;&#44277;/&#48512;&#51204;&#44277;>
<><><>
<><><>
<3. &#44221;&#47141; &#49324;&#54637;  &#8251; &#45812;&#45817; &#50696;&#51221;&#50629;&#47924;&#50752; &#44288;&#47144;&#46108; &#44221;&#47141; &#48143; &#49892;&#51201;&#51012; &#47784;&#46160; &#44592;&#51116;&#54616;&#49884;&#44592; &#48148;&#46989;&#45768;&#45796;.>
<&#44540;&#47924;&#52376;(&#54924;&#49324;)><&#44540;&#47924; &#44592;&#44036;><&#44540;&#47924;&#50900;&#49688;(0&#45380;0&#50900;)><&#51649;&#50948;(&#44553;)><&#51452;&#50836; &#50629;&#47924;&#49892;&#51201;>
<><><><><>
<><><><><><4. &#51088;&#44201; &#49324;&#54637; &#8251; &#51088;&#44201;&#51008; &#51649;&#47924;&#50752; &#44288;&#47144;&#46108; &#44397;&#44032;&#44277;&#51064; &#44592;&#49696;/&#51204;&#47928;/&#48124;&#44036; &#51088;&#44201;&#51012; &#51032;&#48120;&#54633;&#45768;&#45796;. >
<&#51088;&#44201;&#51333;&#47785;><&#48156;&#44553;&#44592;&#44288;(&#51088;&#44201;&#48264;&#54840;)><&#52712;&#46301; &#51068;&#51088;>
<><><>
<><><>
<5. &#44221;&#54744; &#48143; &#44368;&#50977; &#49324;&#54637; (&#51088;&#50896;&#48393;&#49324;, &#49892;&#49845; &#54252;&#54632;)>
<&#44592;&#44036;><&#45800;&#52404;(&#44592;&#44288;)><&#51452;&#50836; &#45236;&#50857;>
<><><>
<><><>

&#50948; &#49324;&#54637;&#51008; &#49324;&#49892;&#44284; &#45796;&#47492;&#51060; &#50630;&#51020;&#51012; &#54869;&#51064;&#54616;&#47728;, &#49345;&#44592; &#45236;&#50857;&#51060; &#49324;&#49892;&#44284; &#45796;&#47484; &#49884; 
&#50612;&#46496;&#54620; &#48520;&#51060;&#51061;&#46020; &#44048;&#49688;&#54624; &#44163;&#51076;&#51012; &#50557;&#49549;&#54633;&#45768;&#45796;.


&#51648;&#50896;&#45216;&#51676; :      &#45380;     &#50900;     &#51068;
&#51648; &#50896; &#51088; :                  (&#51064;)
&#51088; &#44592; &#49548; &#44060; &#49436;
<&#49457;   &#47749;><><&#51025;&#49884;&#48516;&#50556;><>
< &#49457;&#51109;&#44284;&#51221;><>
<&#49457;&#44201;&#51032; &#51109;&#183;&#45800;&#51216;><>
<&#51649;&#47924;&#50669;&#47049; (&#50629;&#47924;&#45733;&#47141; &#46321;)><>
<&#51648;&#50896;&#46041;&#44592; &#48143; &#54252;&#48512;><>
      &#45380;     &#50900;     &#51068;
                                                          &#51089; &#49457; &#51088; :           (&#51064;)     
&#49888;&#55141;&#51648;&#50669;&#50500;&#46041;&#49468;&#53552; &#44060;&#51064;&#51221;&#48372; &#49688;&#51665;&#183;&#51060;&#50857;&#183;&#51228;&#44277; &#46041;&#51032;&#49436; 
<  &#49888;&#55141;&#51648;&#50669;&#50500;&#46041;&#49468;&#53552;&#45716; &#51649;&#50896;&#52292;&#50857; &#51648;&#50896;&#51088;&#51032; &#44060;&#51064;&#51221;&#48372;&#47484; &#51473;&#50836;&#49884;&#54616;&#47728;, &#44060;&#51064;&#51221;&#48372;&#50640; &#44288;&#54620; &#48277;&#47456;&#51012; &#51456;&#49688;&#54616;&#44256; &#51080;&#49845;&#45768;&#45796;. &#54620;&#48128;&#51008; &#12300;&#44060;&#51064;&#51221;&#48372; &#48372;&#54840;&#48277;&#12301; &#51228;15&#51312;(&#44060;&#51064;&#51221;&#48372;&#51032; &#49688;&#51665;&#183;&#51060;&#50857;) &#48143; &#51228;23&#51312;(&#48124;&#44048;&#51221;&#48372;&#51032; &#52376;&#47532; &#51228;&#54620;)&#50640; &#46384;&#46972; &#50500;&#47000;&#50752; &#44057;&#51060; &#44060;&#51064;&#51221;&#48372; &#49688;&#51665;&#183;&#51060;&#50857;&#50640; &#45824;&#54644; &#46041;&#51032;&#47484; &#48155;&#44256;&#51088; &#54633;&#45768;&#45796;.   1. &#49688;&#51665;&#54616;&#45716; &#44060;&#51064;&#51221;&#48372;&#51032; &#54637;&#47785; &#48143; &#44396;&#48516;   - &#44060;&#51064;&#51221;&#48372; : &#49457;&#47749;, &#51452;&#49548;, &#49373;&#45380;>
</file>

<file path=settings.xml><?xml version="1.0" encoding="utf-8"?>
<ha:HWPApplicationSetting xmlns:ha="http://www.hancom.co.kr/hwpml/2011/app" xmlns:config="urn:oasis:names:tc:opendocument:xmlns:config:1.0">
  <ha:CaretPosition listIDRef="0" paraIDRef="0" pos="25"/>
  <config:config-item-set name="PrintInfo">
    <config:config-item name="PrintAutoFootNote" type="boolean">false</config:config-item>
    <config:config-item name="PrintAutoHeadNote" type="boolean">false</config:config-item>
    <config:config-item name="PrintMethod" type="short">0</config:config-item>
    <config:config-item name="OverlapSize" type="short">0</config:config-item>
    <config:config-item name="PrintCropMark" type="short">0</config:config-item>
    <config:config-item name="BinderHoleType" type="short">0</config:config-item>
    <config:config-item name="ZoomX" type="short">100</config:config-item>
    <config:config-item name="ZoomY" type="short">100</config:config-item>
  </config:config-item-set>
</ha:HWPApplicationSetting>
</file>

<file path=version.xml><?xml version="1.0" encoding="utf-8"?>
<hv:HCFVersion xmlns:hv="http://www.hancom.co.kr/hwpml/2011/version" tagetApplication="WORDPROCESSOR" major="5" minor="1" micro="0" buildNumber="1" os="1" xmlVersion="1.4" application="Hancom Office Hangul" appVersion="11, 0, 0, 9083 WIN32LEWindows_10"/>
</file>