
<file path=Contents/header.xml><?xml version="1.0" encoding="utf-8"?>
<hh:head xmlns:ha="http://www.hancom.co.kr/hwpml/2011/app" xmlns:hp="http://www.hancom.co.kr/hwpml/2011/paragraph" xmlns:hp10="http://www.hancom.co.kr/hwpml/2016/paragraph" xmlns:hs="http://www.hancom.co.kr/hwpml/2011/section" xmlns:hc="http://www.hancom.co.kr/hwpml/2011/core" xmlns:hh="http://www.hancom.co.kr/hwpml/2011/head" xmlns:hhs="http://www.hancom.co.kr/hwpml/2011/history" xmlns:hm="http://www.hancom.co.kr/hwpml/2011/master-page" xmlns:hpf="http://www.hancom.co.kr/schema/2011/hpf" xmlns:dc="http://purl.org/dc/elements/1.1/" xmlns:opf="http://www.idpf.org/2007/opf/" xmlns:ooxmlchart="http://www.hancom.co.kr/hwpml/2016/ooxmlchart" xmlns:hwpunitchar="http://www.hancom.co.kr/hwpml/2016/HwpUnitChar" xmlns:epub="http://www.idpf.org/2007/ops" xmlns:config="urn:oasis:names:tc:opendocument:xmlns:config:1.0" version="1.4" secCnt="1">
  <hh:beginNum page="1" footnote="1" endnote="1" pic="1" tbl="1" equation="1"/>
  <hh:refList>
    <hh:fontfaces itemCnt="7">
      <hh:fontface lang="HANGUL" fontCnt="4">
        <hh:font id="0" face="굴림" type="TTF" isEmbedded="0">
          <hh:typeInfo familyType="FCAT_GOTHIC" weight="6" proportion="0" contrast="0" strokeVariation="1" armStyle="1" letterform="1" midline="1" xHeight="1"/>
        </hh:font>
        <hh:font id="1" face="한양견고딕" type="HFT" isEmbedded="0">
          <hh:typeInfo familyType="FCAT_GOTHIC" weight="0" proportion="0" contrast="0" strokeVariation="0" armStyle="0" letterform="0" midline="0" xHeight="0"/>
        </hh:font>
        <hh:font id="2" face="한양신명조" type="HFT" isEmbedded="0">
          <hh:typeInfo familyType="FCAT_MYUNGJO" weight="0" proportion="0" contrast="0" strokeVariation="0" armStyle="0" letterform="0" midline="0" xHeight="0"/>
        </hh:font>
        <hh:font id="3" face="한양중고딕" type="HFT" isEmbedded="0">
          <hh:typeInfo familyType="FCAT_GOTHIC" weight="0" proportion="0" contrast="0" strokeVariation="0" armStyle="0" letterform="0" midline="0" xHeight="0"/>
        </hh:font>
      </hh:fontface>
      <hh:fontface lang="LATIN" fontCnt="4">
        <hh:font id="0" face="굴림" type="TTF" isEmbedded="0">
          <hh:typeInfo familyType="FCAT_GOTHIC" weight="6" proportion="0" contrast="0" strokeVariation="1" armStyle="1" letterform="1" midline="1" xHeight="1"/>
        </hh:font>
        <hh:font id="1" face="한양견고딕" type="HFT" isEmbedded="0">
          <hh:typeInfo familyType="FCAT_GOTHIC" weight="0" proportion="0" contrast="0" strokeVariation="0" armStyle="0" letterform="0" midline="0" xHeight="0"/>
        </hh:font>
        <hh:font id="2" face="한양신명조" type="HFT" isEmbedded="0">
          <hh:typeInfo familyType="FCAT_MYUNGJO" weight="0" proportion="0" contrast="0" strokeVariation="0" armStyle="0" letterform="0" midline="0" xHeight="0"/>
        </hh:font>
        <hh:font id="3" face="한양중고딕" type="HFT" isEmbedded="0">
          <hh:typeInfo familyType="FCAT_GOTHIC" weight="0" proportion="0" contrast="0" strokeVariation="0" armStyle="0" letterform="0" midline="0" xHeight="0"/>
        </hh:font>
      </hh:fontface>
      <hh:fontface lang="HANJA" fontCnt="3">
        <hh:font id="0" face="굴림" type="TTF" isEmbedded="0">
          <hh:typeInfo familyType="FCAT_GOTHIC" weight="6" proportion="0" contrast="0" strokeVariation="1" armStyle="1" letterform="1" midline="1" xHeight="1"/>
        </hh:font>
        <hh:font id="1" face="한양신명조" type="HFT" isEmbedded="0">
          <hh:typeInfo familyType="FCAT_MYUNGJO" weight="0" proportion="0" contrast="0" strokeVariation="0" armStyle="0" letterform="0" midline="0" xHeight="0"/>
        </hh:font>
        <hh:font id="2" face="한양중고딕" type="HFT" isEmbedded="0">
          <hh:typeInfo familyType="FCAT_GOTHIC" weight="0" proportion="0" contrast="0" strokeVariation="0" armStyle="0" letterform="0" midline="0" xHeight="0"/>
        </hh:font>
      </hh:fontface>
      <hh:fontface lang="JAPANESE" fontCnt="3">
        <hh:font id="0" face="굴림" type="TTF" isEmbedded="0">
          <hh:typeInfo familyType="FCAT_GOTHIC" weight="6" proportion="0" contrast="0" strokeVariation="1" armStyle="1" letterform="1" midline="1" xHeight="1"/>
        </hh:font>
        <hh:font id="1" face="한양신명조" type="HFT" isEmbedded="0">
          <hh:typeInfo familyType="FCAT_MYUNGJO" weight="0" proportion="0" contrast="0" strokeVariation="0" armStyle="0" letterform="0" midline="0" xHeight="0"/>
        </hh:font>
        <hh:font id="2" face="한양중고딕" type="HFT" isEmbedded="0">
          <hh:typeInfo familyType="FCAT_GOTHIC" weight="0" proportion="0" contrast="0" strokeVariation="0" armStyle="0" letterform="0" midline="0" xHeight="0"/>
        </hh:font>
      </hh:fontface>
      <hh:fontface lang="OTHER" fontCnt="2">
        <hh:font id="0" face="굴림" type="TTF" isEmbedded="0">
          <hh:typeInfo familyType="FCAT_GOTHIC" weight="6" proportion="0" contrast="0" strokeVariation="1" armStyle="1" letterform="1" midline="1" xHeight="1"/>
        </hh:font>
        <hh:font id="1" face="한양신명조" type="HFT" isEmbedded="0">
          <hh:typeInfo familyType="FCAT_MYUNGJO" weight="0" proportion="0" contrast="0" strokeVariation="0" armStyle="0" letterform="0" midline="0" xHeight="0"/>
        </hh:font>
      </hh:fontface>
      <hh:fontface lang="SYMBOL" fontCnt="3">
        <hh:font id="0" face="굴림" type="TTF" isEmbedded="0">
          <hh:typeInfo familyType="FCAT_GOTHIC" weight="6" proportion="0" contrast="0" strokeVariation="1" armStyle="1" letterform="1" midline="1" xHeight="1"/>
        </hh:font>
        <hh:font id="1" face="한양신명조" type="HFT" isEmbedded="0">
          <hh:typeInfo familyType="FCAT_MYUNGJO" weight="0" proportion="0" contrast="0" strokeVariation="0" armStyle="0" letterform="0" midline="0" xHeight="0"/>
        </hh:font>
        <hh:font id="2" face="한양중고딕" type="HFT" isEmbedded="0">
          <hh:typeInfo familyType="FCAT_GOTHIC" weight="0" proportion="0" contrast="0" strokeVariation="0" armStyle="0" letterform="0" midline="0" xHeight="0"/>
        </hh:font>
      </hh:fontface>
      <hh:fontface lang="USER" fontCnt="2">
        <hh:font id="0" face="굴림" type="TTF" isEmbedded="0">
          <hh:typeInfo familyType="FCAT_GOTHIC" weight="6" proportion="0" contrast="0" strokeVariation="1" armStyle="1" letterform="1" midline="1" xHeight="1"/>
        </hh:font>
        <hh:font id="1" face="명조" type="HFT" isEmbedded="0">
          <hh:typeInfo familyType="FCAT_MYUNGJO" weight="0" proportion="0" contrast="0" strokeVariation="0" armStyle="0" letterform="0" midline="0" xHeight="0"/>
        </hh:font>
      </hh:fontface>
    </hh:fontfaces>
    <hh:borderFills itemCnt="3">
      <hh:borderFill id="1" threeD="0" shadow="0" centerLine="NONE" breakCellSeparateLine="0">
        <hh:slash type="NONE" Crooked="0" isCounter="0"/>
        <hh:backSlash type="NONE" Crooked="0" isCounter="0"/>
        <hh:leftBorder type="NONE" width="0.1 mm" color="#000000"/>
        <hh:rightBorder type="NONE" width="0.1 mm" color="#000000"/>
        <hh:topBorder type="NONE" width="0.1 mm" color="#000000"/>
        <hh:bottomBorder type="NONE" width="0.1 mm" color="#000000"/>
        <hh:diagonal type="SOLID" width="0.1 mm" color="#000000"/>
      </hh:borderFill>
      <hh:borderFill id="2" threeD="0" shadow="0" centerLine="NONE" breakCellSeparateLine="0">
        <hh:slash type="NONE" Crooked="0" isCounter="0"/>
        <hh:backSlash type="NONE" Crooked="0" isCounter="0"/>
        <hh:leftBorder type="NONE" width="0.1 mm" color="#000000"/>
        <hh:rightBorder type="NONE" width="0.1 mm" color="#000000"/>
        <hh:topBorder type="NONE" width="0.1 mm" color="#000000"/>
        <hh:bottomBorder type="NONE" width="0.1 mm" color="#000000"/>
        <hh:diagonal type="SOLID" width="0.1 mm" color="#000000"/>
        <hc:fillBrush>
          <hc:winBrush faceColor="none" hatchColor="#FF000000" alpha="0"/>
        </hc:fillBrush>
      </hh:borderFill>
      <hh:borderFill id="3" threeD="0" shadow="0" centerLine="NONE" breakCellSeparateLine="0">
        <hh:slash type="NONE" Crooked="0" isCounter="0"/>
        <hh:backSlash type="NONE" Crooked="0" isCounter="0"/>
        <hh:leftBorder type="NONE" width="0.1 mm" color="#000000"/>
        <hh:rightBorder type="NONE" width="0.1 mm" color="#000000"/>
        <hh:topBorder type="NONE" width="0.1 mm" color="#000000"/>
        <hh:bottomBorder type="NONE" width="0.1 mm" color="#000000"/>
        <hh:diagonal type="SOLID" width="0.1 mm" color="#000000"/>
        <hc:fillBrush>
          <hc:winBrush faceColor="none" hatchColor="#000000" alpha="0"/>
        </hc:fillBrush>
      </hh:borderFill>
    </hh:borderFills>
    <hh:charProperties itemCnt="12">
      <hh:charPr id="0" height="900" textColor="#000000" shadeColor="none" useFontSpace="0" useKerning="0" symMark="NONE" borderFillIDRef="1">
        <hh:fontRef hangul="3" latin="3" hanja="2" japanese="2" other="1" symbol="2" user="1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1" height="1000" textColor="#000000" shadeColor="none" useFontSpace="0" useKerning="0" symMark="NONE" borderFillIDRef="1">
        <hh:fontRef hangul="2" latin="2" hanja="1" japanese="1" other="1" symbol="1" user="1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2" height="1000" textColor="#000000" shadeColor="none" useFontSpace="0" useKerning="0" symMark="NONE" borderFillIDRef="1">
        <hh:fontRef hangul="2" latin="2" hanja="1" japanese="1" other="1" symbol="1" user="1"/>
        <hh:ratio hangul="95" latin="98" hanja="100" japanese="100" other="100" symbol="100" user="100"/>
        <hh:spacing hangul="-5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3" height="1000" textColor="#000000" shadeColor="none" useFontSpace="0" useKerning="0" symMark="NONE" borderFillIDRef="1">
        <hh:fontRef hangul="1" latin="1" hanja="2" japanese="2" other="1" symbol="2" user="1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4" height="948" textColor="#000000" shadeColor="none" useFontSpace="0" useKerning="0" symMark="NONE" borderFillIDRef="1">
        <hh:fontRef hangul="2" latin="2" hanja="1" japanese="1" other="1" symbol="1" user="1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5" height="900" textColor="#000000" shadeColor="none" useFontSpace="0" useKerning="0" symMark="NONE" borderFillIDRef="1">
        <hh:fontRef hangul="2" latin="2" hanja="1" japanese="1" other="1" symbol="1" user="1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6" height="1200" textColor="#000000" shadeColor="none" useFontSpace="0" useKerning="0" symMark="NONE" borderFillIDRef="3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  <hh:underline type="NONE" shape="SOLID" color="#000000"/>
        <hh:strikeout shape="NONE" color="#000000"/>
        <hh:outline type="NONE"/>
        <hh:shadow type="NONE" color="#C0C0C0" offsetX="10" offsetY="10"/>
      </hh:charPr>
      <hh:charPr id="7" height="1200" textColor="#0000FF" shadeColor="none" useFontSpace="0" useKerning="0" symMark="NONE" borderFillIDRef="3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  <hh:underline type="BOTTOM" shape="SOLID" color="#0000FF"/>
        <hh:strikeout shape="NONE" color="#000000"/>
        <hh:outline type="NONE"/>
        <hh:shadow type="NONE" color="#C0C0C0" offsetX="10" offsetY="10"/>
      </hh:charPr>
      <hh:charPr id="8" height="600" textColor="#000000" shadeColor="none" useFontSpace="0" useKerning="0" symMark="NONE" borderFillIDRef="1">
        <hh:fontRef hangul="2" latin="2" hanja="1" japanese="1" other="1" symbol="1" user="1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  <hh:underline type="NONE" shape="SOLID" color="#000000"/>
        <hh:strikeout shape="NONE" color="#000000"/>
        <hh:outline type="NONE"/>
        <hh:shadow type="NONE" color="#C0C0C0" offsetX="10" offsetY="10"/>
      </hh:charPr>
      <hh:charPr id="9" height="500" textColor="#000000" shadeColor="none" useFontSpace="0" useKerning="0" symMark="NONE" borderFillIDRef="1">
        <hh:fontRef hangul="2" latin="2" hanja="1" japanese="1" other="1" symbol="1" user="1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10" height="1000" textColor="#000000" shadeColor="none" useFontSpace="0" useKerning="0" symMark="NONE" borderFillIDRef="2">
        <hh:fontRef hangul="2" latin="2" hanja="1" japanese="1" other="1" symbol="1" user="1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11" height="1400" textColor="#000000" shadeColor="none" useFontSpace="0" useKerning="0" symMark="NONE" borderFillIDRef="3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  <hh:underline type="NONE" shape="SOLID" color="#000000"/>
        <hh:strikeout shape="NONE" color="#000000"/>
        <hh:outline type="NONE"/>
        <hh:shadow type="NONE" color="#C0C0C0" offsetX="10" offsetY="10"/>
      </hh:charPr>
    </hh:charProperties>
    <hh:tabProperties itemCnt="3">
      <hh:tabPr id="0" autoTabLeft="0" autoTabRight="0"/>
      <hh:tabPr id="1" autoTabLeft="0" autoTabRight="0">
        <hp:switch>
          <hp:case hp:required-namespace="http://www.hancom.co.kr/hwpml/2016/HwpUnitChar">
            <hh:tabItem pos="4032" type="LEFT" leader="NONE" unit="HWPUNIT"/>
          </hp:case>
          <hp:default>
            <hh:tabItem pos="8064" type="LEFT" leader="NONE"/>
          </hp:default>
        </hp:switch>
        <hp:switch>
          <hp:case hp:required-namespace="http://www.hancom.co.kr/hwpml/2016/HwpUnitChar">
            <hh:tabItem pos="8064" type="LEFT" leader="NONE" unit="HWPUNIT"/>
          </hp:case>
          <hp:default>
            <hh:tabItem pos="16128" type="LEFT" leader="NONE"/>
          </hp:default>
        </hp:switch>
        <hp:switch>
          <hp:case hp:required-namespace="http://www.hancom.co.kr/hwpml/2016/HwpUnitChar">
            <hh:tabItem pos="12096" type="LEFT" leader="NONE" unit="HWPUNIT"/>
          </hp:case>
          <hp:default>
            <hh:tabItem pos="24192" type="LEFT" leader="NONE"/>
          </hp:default>
        </hp:switch>
        <hp:switch>
          <hp:case hp:required-namespace="http://www.hancom.co.kr/hwpml/2016/HwpUnitChar">
            <hh:tabItem pos="16128" type="LEFT" leader="NONE" unit="HWPUNIT"/>
          </hp:case>
          <hp:default>
            <hh:tabItem pos="32256" type="LEFT" leader="NONE"/>
          </hp:default>
        </hp:switch>
        <hp:switch>
          <hp:case hp:required-namespace="http://www.hancom.co.kr/hwpml/2016/HwpUnitChar">
            <hh:tabItem pos="20160" type="LEFT" leader="NONE" unit="HWPUNIT"/>
          </hp:case>
          <hp:default>
            <hh:tabItem pos="40320" type="LEFT" leader="NONE"/>
          </hp:default>
        </hp:switch>
        <hp:switch>
          <hp:case hp:required-namespace="http://www.hancom.co.kr/hwpml/2016/HwpUnitChar">
            <hh:tabItem pos="24192" type="LEFT" leader="NONE" unit="HWPUNIT"/>
          </hp:case>
          <hp:default>
            <hh:tabItem pos="48384" type="LEFT" leader="NONE"/>
          </hp:default>
        </hp:switch>
        <hp:switch>
          <hp:case hp:required-namespace="http://www.hancom.co.kr/hwpml/2016/HwpUnitChar">
            <hh:tabItem pos="28224" type="LEFT" leader="NONE" unit="HWPUNIT"/>
          </hp:case>
          <hp:default>
            <hh:tabItem pos="56448" type="LEFT" leader="NONE"/>
          </hp:default>
        </hp:switch>
        <hp:switch>
          <hp:case hp:required-namespace="http://www.hancom.co.kr/hwpml/2016/HwpUnitChar">
            <hh:tabItem pos="32256" type="LEFT" leader="NONE" unit="HWPUNIT"/>
          </hp:case>
          <hp:default>
            <hh:tabItem pos="64512" type="LEFT" leader="NONE"/>
          </hp:default>
        </hp:switch>
        <hp:switch>
          <hp:case hp:required-namespace="http://www.hancom.co.kr/hwpml/2016/HwpUnitChar">
            <hh:tabItem pos="36288" type="LEFT" leader="NONE" unit="HWPUNIT"/>
          </hp:case>
          <hp:default>
            <hh:tabItem pos="72576" type="LEFT" leader="NONE"/>
          </hp:default>
        </hp:switch>
        <hp:switch>
          <hp:case hp:required-namespace="http://www.hancom.co.kr/hwpml/2016/HwpUnitChar">
            <hh:tabItem pos="40320" type="LEFT" leader="NONE" unit="HWPUNIT"/>
          </hp:case>
          <hp:default>
            <hh:tabItem pos="80640" type="LEFT" leader="NONE"/>
          </hp:default>
        </hp:switch>
        <hp:switch>
          <hp:case hp:required-namespace="http://www.hancom.co.kr/hwpml/2016/HwpUnitChar">
            <hh:tabItem pos="44352" type="LEFT" leader="NONE" unit="HWPUNIT"/>
          </hp:case>
          <hp:default>
            <hh:tabItem pos="88704" type="LEFT" leader="NONE"/>
          </hp:default>
        </hp:switch>
        <hp:switch>
          <hp:case hp:required-namespace="http://www.hancom.co.kr/hwpml/2016/HwpUnitChar">
            <hh:tabItem pos="52416" type="LEFT" leader="NONE" unit="HWPUNIT"/>
          </hp:case>
          <hp:default>
            <hh:tabItem pos="104832" type="LEFT" leader="NONE"/>
          </hp:default>
        </hp:switch>
        <hp:switch>
          <hp:case hp:required-namespace="http://www.hancom.co.kr/hwpml/2016/HwpUnitChar">
            <hh:tabItem pos="56448" type="LEFT" leader="NONE" unit="HWPUNIT"/>
          </hp:case>
          <hp:default>
            <hh:tabItem pos="112896" type="LEFT" leader="NONE"/>
          </hp:default>
        </hp:switch>
        <hp:switch>
          <hp:case hp:required-namespace="http://www.hancom.co.kr/hwpml/2016/HwpUnitChar">
            <hh:tabItem pos="60480" type="LEFT" leader="NONE" unit="HWPUNIT"/>
          </hp:case>
          <hp:default>
            <hh:tabItem pos="120960" type="LEFT" leader="NONE"/>
          </hp:default>
        </hp:switch>
        <hp:switch>
          <hp:case hp:required-namespace="http://www.hancom.co.kr/hwpml/2016/HwpUnitChar">
            <hh:tabItem pos="64512" type="LEFT" leader="NONE" unit="HWPUNIT"/>
          </hp:case>
          <hp:default>
            <hh:tabItem pos="129024" type="LEFT" leader="NONE"/>
          </hp:default>
        </hp:switch>
        <hp:switch>
          <hp:case hp:required-namespace="http://www.hancom.co.kr/hwpml/2016/HwpUnitChar">
            <hh:tabItem pos="68544" type="LEFT" leader="NONE" unit="HWPUNIT"/>
          </hp:case>
          <hp:default>
            <hh:tabItem pos="137088" type="LEFT" leader="NONE"/>
          </hp:default>
        </hp:switch>
        <hp:switch>
          <hp:case hp:required-namespace="http://www.hancom.co.kr/hwpml/2016/HwpUnitChar">
            <hh:tabItem pos="72576" type="LEFT" leader="NONE" unit="HWPUNIT"/>
          </hp:case>
          <hp:default>
            <hh:tabItem pos="145152" type="LEFT" leader="NONE"/>
          </hp:default>
        </hp:switch>
        <hp:switch>
          <hp:case hp:required-namespace="http://www.hancom.co.kr/hwpml/2016/HwpUnitChar">
            <hh:tabItem pos="76608" type="LEFT" leader="NONE" unit="HWPUNIT"/>
          </hp:case>
          <hp:default>
            <hh:tabItem pos="153216" type="LEFT" leader="NONE"/>
          </hp:default>
        </hp:switch>
        <hp:switch>
          <hp:case hp:required-namespace="http://www.hancom.co.kr/hwpml/2016/HwpUnitChar">
            <hh:tabItem pos="80640" type="LEFT" leader="NONE" unit="HWPUNIT"/>
          </hp:case>
          <hp:default>
            <hh:tabItem pos="161280" type="LEFT" leader="NONE"/>
          </hp:default>
        </hp:switch>
        <hp:switch>
          <hp:case hp:required-namespace="http://www.hancom.co.kr/hwpml/2016/HwpUnitChar">
            <hh:tabItem pos="84672" type="LEFT" leader="NONE" unit="HWPUNIT"/>
          </hp:case>
          <hp:default>
            <hh:tabItem pos="169344" type="LEFT" leader="NONE"/>
          </hp:default>
        </hp:switch>
      </hh:tabPr>
      <hh:tabPr id="2" autoTabLeft="0" autoTabRight="0">
        <hp:switch>
          <hp:case hp:required-namespace="http://www.hancom.co.kr/hwpml/2016/HwpUnitChar">
            <hh:tabItem pos="1608" type="LEFT" leader="NONE" unit="HWPUNIT"/>
          </hp:case>
          <hp:default>
            <hh:tabItem pos="3216" type="LEFT" leader="NONE"/>
          </hp:default>
        </hp:switch>
        <hp:switch>
          <hp:case hp:required-namespace="http://www.hancom.co.kr/hwpml/2016/HwpUnitChar">
            <hh:tabItem pos="18648" type="LEFT" leader="DASH" unit="HWPUNIT"/>
          </hp:case>
          <hp:default>
            <hh:tabItem pos="37296" type="LEFT" leader="DASH"/>
          </hp:default>
        </hp:switch>
      </hh:tabPr>
    </hh:tabProperties>
    <hh:numberings itemCnt="1">
      <hh:numbering id="1" start="1">
        <hh:paraHead start="1" level="1" align="LEFT" useInstWidth="1" autoIndent="1" widthAdjust="0" textOffsetType="PERCENT" textOffset="50" numFormat="DIGIT" charPrIDRef="4294967295" checkable="0">^1.</hh:paraHead>
        <hh:paraHead start="1" level="2" align="LEFT" useInstWidth="1" autoIndent="1" widthAdjust="0" textOffsetType="PERCENT" textOffset="50" numFormat="HANGUL_SYLLABLE" charPrIDRef="4294967295" checkable="0">^2.</hh:paraHead>
        <hh:paraHead start="1" level="3" align="LEFT" useInstWidth="1" autoIndent="1" widthAdjust="0" textOffsetType="PERCENT" textOffset="50" numFormat="DIGIT" charPrIDRef="4294967295" checkable="0">^3)</hh:paraHead>
        <hh:paraHead start="1" level="4" align="LEFT" useInstWidth="1" autoIndent="1" widthAdjust="0" textOffsetType="PERCENT" textOffset="50" numFormat="HANGUL_SYLLABLE" charPrIDRef="4294967295" checkable="0">^4)</hh:paraHead>
        <hh:paraHead start="1" level="5" align="LEFT" useInstWidth="1" autoIndent="1" widthAdjust="0" textOffsetType="PERCENT" textOffset="50" numFormat="DIGIT" charPrIDRef="4294967295" checkable="0">(^5)</hh:paraHead>
        <hh:paraHead start="1" level="6" align="LEFT" useInstWidth="1" autoIndent="1" widthAdjust="0" textOffsetType="PERCENT" textOffset="50" numFormat="HANGUL_SYLLABLE" charPrIDRef="4294967295" checkable="0">(^6)</hh:paraHead>
        <hh:paraHead start="1" level="7" align="LEFT" useInstWidth="1" autoIndent="1" widthAdjust="0" textOffsetType="PERCENT" textOffset="50" numFormat="CIRCLED_DIGIT" charPrIDRef="4294967295" checkable="1">^7</hh:paraHead>
        <hh:paraHead start="1" level="8" align="LEFT" useInstWidth="1" autoIndent="1" widthAdjust="0" textOffsetType="PERCENT" textOffset="50" numFormat="CIRCLED_HANGUL_SYLLABLE" charPrIDRef="4294967295" checkable="1">^8</hh:paraHead>
        <hh:paraHead start="1" level="9" align="LEFT" useInstWidth="1" autoIndent="1" widthAdjust="0" textOffsetType="PERCENT" textOffset="50" numFormat="DIGIT" charPrIDRef="4294967295" checkable="0"/>
        <hh:paraHead start="1" level="10" align="LEFT" useInstWidth="1" autoIndent="1" widthAdjust="0" textOffsetType="PERCENT" textOffset="50" numFormat="DIGIT" charPrIDRef="4294967295" checkable="0"/>
      </hh:numbering>
    </hh:numberings>
    <hh:paraProperties itemCnt="17">
      <hh:paraPr id="0" tabPrIDRef="0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1" offsetLeft="0" offsetRight="0" offsetTop="0" offsetBottom="0" connect="0" ignoreMargin="0"/>
      </hh:paraPr>
      <hh:paraPr id="1" tabPrIDRef="0" condense="0" fontLineHeight="0" snapToGrid="0" suppressLineNumbers="0" checked="0">
        <hh:align horizontal="CENTER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1" offsetLeft="0" offsetRight="0" offsetTop="0" offsetBottom="0" connect="0" ignoreMargin="0"/>
      </hh:paraPr>
      <hh:paraPr id="2" tabPrIDRef="0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3" offsetLeft="0" offsetRight="0" offsetTop="0" offsetBottom="0" connect="0" ignoreMargin="0"/>
      </hh:paraPr>
      <hh:paraPr id="3" tabPrIDRef="0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4" tabPrIDRef="0" condense="2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1752" unit="HWPUNIT"/>
              <hc:right value="1752" unit="HWPUNIT"/>
              <hc:prev value="424" unit="HWPUNIT"/>
              <hc:next value="424" unit="HWPUNIT"/>
            </hh:margin>
            <hh:lineSpacing type="PERCENT" value="165" unit="HWPUNIT"/>
          </hp:case>
          <hp:default>
            <hh:margin>
              <hc:intent value="0" unit="HWPUNIT"/>
              <hc:left value="3504" unit="HWPUNIT"/>
              <hc:right value="3504" unit="HWPUNIT"/>
              <hc:prev value="848" unit="HWPUNIT"/>
              <hc:next value="848" unit="HWPUNIT"/>
            </hh:margin>
            <hh:lineSpacing type="PERCENT" value="165" unit="HWPUNIT"/>
          </hp:default>
        </hp:switch>
        <hh:border borderFillIDRef="1" offsetLeft="0" offsetRight="0" offsetTop="0" offsetBottom="0" connect="0" ignoreMargin="0"/>
      </hh:paraPr>
      <hh:paraPr id="5" tabPrIDRef="0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-744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-1488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1" offsetLeft="0" offsetRight="0" offsetTop="0" offsetBottom="0" connect="0" ignoreMargin="0"/>
      </hh:paraPr>
      <hh:paraPr id="6" tabPrIDRef="0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-744" unit="HWPUNIT"/>
              <hc:left value="1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-1488" unit="HWPUNIT"/>
              <hc:left value="2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1" offsetLeft="0" offsetRight="0" offsetTop="0" offsetBottom="0" connect="0" ignoreMargin="0"/>
      </hh:paraPr>
      <hh:paraPr id="7" tabPrIDRef="0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-744" unit="HWPUNIT"/>
              <hc:left value="2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-1488" unit="HWPUNIT"/>
              <hc:left value="4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1" offsetLeft="0" offsetRight="0" offsetTop="0" offsetBottom="0" connect="0" ignoreMargin="0"/>
      </hh:paraPr>
      <hh:paraPr id="8" tabPrIDRef="0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-744" unit="HWPUNIT"/>
              <hc:left value="3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-1488" unit="HWPUNIT"/>
              <hc:left value="6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1" offsetLeft="0" offsetRight="0" offsetTop="0" offsetBottom="0" connect="0" ignoreMargin="0"/>
      </hh:paraPr>
      <hh:paraPr id="9" tabPrIDRef="0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-744" unit="HWPUNIT"/>
              <hc:left value="4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-1488" unit="HWPUNIT"/>
              <hc:left value="8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1" offsetLeft="0" offsetRight="0" offsetTop="0" offsetBottom="0" connect="0" ignoreMargin="0"/>
      </hh:paraPr>
      <hh:paraPr id="10" tabPrIDRef="0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-744" unit="HWPUNIT"/>
              <hc:left value="5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-1488" unit="HWPUNIT"/>
              <hc:left value="10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1" offsetLeft="0" offsetRight="0" offsetTop="0" offsetBottom="0" connect="0" ignoreMargin="0"/>
      </hh:paraPr>
      <hh:paraPr id="11" tabPrIDRef="0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-744" unit="HWPUNIT"/>
              <hc:left value="6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-1488" unit="HWPUNIT"/>
              <hc:left value="12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1" offsetLeft="0" offsetRight="0" offsetTop="0" offsetBottom="0" connect="0" ignoreMargin="0"/>
      </hh:paraPr>
      <hh:paraPr id="12" tabPrIDRef="1" condense="0" fontLineHeight="0" snapToGrid="0" suppressLineNumbers="0" checked="0">
        <hh:align horizontal="RIGH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1000" unit="HWPUNIT"/>
              <hc:prev value="0" unit="HWPUNIT"/>
              <hc:next value="0" unit="HWPUNIT"/>
            </hh:margin>
            <hh:lineSpacing type="PERCENT" value="150" unit="HWPUNIT"/>
          </hp:case>
          <hp:default>
            <hh:margin>
              <hc:intent value="0" unit="HWPUNIT"/>
              <hc:left value="0" unit="HWPUNIT"/>
              <hc:right value="2000" unit="HWPUNIT"/>
              <hc:prev value="0" unit="HWPUNIT"/>
              <hc:next value="0" unit="HWPUNIT"/>
            </hh:margin>
            <hh:lineSpacing type="PERCENT" value="150" unit="HWPUNIT"/>
          </hp:default>
        </hp:switch>
        <hh:border borderFillIDRef="1" offsetLeft="0" offsetRight="0" offsetTop="0" offsetBottom="0" connect="0" ignoreMargin="0"/>
      </hh:paraPr>
      <hh:paraPr id="13" tabPrIDRef="0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-132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30" unit="HWPUNIT"/>
          </hp:case>
          <hp:default>
            <hh:margin>
              <hc:intent value="-264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30" unit="HWPUNIT"/>
          </hp:default>
        </hp:switch>
        <hh:border borderFillIDRef="1" offsetLeft="0" offsetRight="0" offsetTop="0" offsetBottom="0" connect="0" ignoreMargin="0"/>
      </hh:paraPr>
      <hh:paraPr id="14" tabPrIDRef="2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1" offsetLeft="0" offsetRight="0" offsetTop="0" offsetBottom="0" connect="0" ignoreMargin="0"/>
      </hh:paraPr>
      <hh:paraPr id="15" tabPrIDRef="0" condense="0" fontLineHeight="0" snapToGrid="0" suppressLineNumbers="0" checked="0">
        <hh:align horizontal="JUSTIFY" vertical="BASELINE"/>
        <hh:heading type="NUMBER" idRef="1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3" offsetLeft="0" offsetRight="0" offsetTop="0" offsetBottom="0" connect="0" ignoreMargin="0"/>
      </hh:paraPr>
      <hh:paraPr id="16" tabPrIDRef="0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-180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-360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3" offsetLeft="0" offsetRight="0" offsetTop="0" offsetBottom="0" connect="0" ignoreMargin="0"/>
      </hh:paraPr>
    </hh:paraProperties>
    <hh:styles itemCnt="16">
      <hh:style id="0" type="PARA" name="바탕글" engName="Normal" paraPrIDRef="3" charPrIDRef="10" nextStyleIDRef="0" langID="1042" lockForm="0"/>
      <hh:style id="1" type="PARA" name="본문" engName="" paraPrIDRef="4" charPrIDRef="2" nextStyleIDRef="1" langID="1042" lockForm="0"/>
      <hh:style id="2" type="PARA" name="개요 1" engName="" paraPrIDRef="5" charPrIDRef="1" nextStyleIDRef="2" langID="1042" lockForm="0"/>
      <hh:style id="3" type="PARA" name="개요 2" engName="" paraPrIDRef="6" charPrIDRef="1" nextStyleIDRef="3" langID="1042" lockForm="0"/>
      <hh:style id="4" type="PARA" name="개요 3" engName="" paraPrIDRef="7" charPrIDRef="1" nextStyleIDRef="4" langID="1042" lockForm="0"/>
      <hh:style id="5" type="PARA" name="개요 4" engName="" paraPrIDRef="8" charPrIDRef="1" nextStyleIDRef="5" langID="1042" lockForm="0"/>
      <hh:style id="6" type="PARA" name="개요 5" engName="" paraPrIDRef="9" charPrIDRef="1" nextStyleIDRef="6" langID="1042" lockForm="0"/>
      <hh:style id="7" type="PARA" name="개요 6" engName="" paraPrIDRef="10" charPrIDRef="1" nextStyleIDRef="7" langID="1042" lockForm="0"/>
      <hh:style id="8" type="PARA" name="개요 7" engName="" paraPrIDRef="11" charPrIDRef="1" nextStyleIDRef="8" langID="1042" lockForm="0"/>
      <hh:style id="9" type="PARA" name="쪽 번호" engName="Page Number" paraPrIDRef="0" charPrIDRef="3" nextStyleIDRef="9" langID="1042" lockForm="0"/>
      <hh:style id="10" type="PARA" name="머리말" engName="" paraPrIDRef="12" charPrIDRef="0" nextStyleIDRef="10" langID="1042" lockForm="0"/>
      <hh:style id="11" type="PARA" name="각주" engName="" paraPrIDRef="13" charPrIDRef="4" nextStyleIDRef="11" langID="1042" lockForm="0"/>
      <hh:style id="12" type="PARA" name="그림캡션" engName="" paraPrIDRef="0" charPrIDRef="0" nextStyleIDRef="12" langID="1042" lockForm="0"/>
      <hh:style id="13" type="PARA" name="표캡션" engName="" paraPrIDRef="0" charPrIDRef="0" nextStyleIDRef="13" langID="1042" lockForm="0"/>
      <hh:style id="14" type="PARA" name="수식캡션" engName="" paraPrIDRef="0" charPrIDRef="0" nextStyleIDRef="14" langID="1042" lockForm="0"/>
      <hh:style id="15" type="PARA" name="찾아보기" engName="" paraPrIDRef="14" charPrIDRef="5" nextStyleIDRef="15" langID="1042" lockForm="0"/>
    </hh:styles>
  </hh:refList>
  <hh:compatibleDocument targetProgram="HWP201X">
    <hh:layoutCompatibility/>
  </hh:compatibleDocument>
  <hh:docOption>
    <hh:linkinfo path="" pageInherit="1" footnoteInherit="0"/>
  </hh:docOption>
  <hh:trackchageConfig flags="56"/>
</hh:head>
</file>

<file path=Contents/section0.xml><?xml version="1.0" encoding="utf-8"?>
<hs:sec xmlns:ha="http://www.hancom.co.kr/hwpml/2011/app" xmlns:hp="http://www.hancom.co.kr/hwpml/2011/paragraph" xmlns:hp10="http://www.hancom.co.kr/hwpml/2016/paragraph" xmlns:hs="http://www.hancom.co.kr/hwpml/2011/section" xmlns:hc="http://www.hancom.co.kr/hwpml/2011/core" xmlns:hh="http://www.hancom.co.kr/hwpml/2011/head" xmlns:hhs="http://www.hancom.co.kr/hwpml/2011/history" xmlns:hm="http://www.hancom.co.kr/hwpml/2011/master-page" xmlns:hpf="http://www.hancom.co.kr/schema/2011/hpf" xmlns:dc="http://purl.org/dc/elements/1.1/" xmlns:opf="http://www.idpf.org/2007/opf/" xmlns:ooxmlchart="http://www.hancom.co.kr/hwpml/2016/ooxmlchart" xmlns:hwpunitchar="http://www.hancom.co.kr/hwpml/2016/HwpUnitChar" xmlns:epub="http://www.idpf.org/2007/ops" xmlns:config="urn:oasis:names:tc:opendocument:xmlns:config:1.0">
  <hp:p id="0" paraPrIDRef="0" styleIDRef="0" pageBreak="0" columnBreak="0" merged="0">
    <hp:run charPrIDRef="9">
      <hp:secPr id="" textDirection="HORIZONTAL" spaceColumns="1134" tabStop="8000" tabStopVal="4000" tabStopUnit="HWPUNIT" outlineShapeIDRef="0" memoShapeIDRef="0" textVerticalWidthHead="0" masterPageCnt="0">
        <hp:grid lineGrid="0" charGrid="0" wonggojiFormat="0"/>
        <hp:startNum pageStartsOn="BOTH" page="0" pic="0" tbl="0" equation="0"/>
        <hp:visibility hideFirstHeader="0" hideFirstFooter="0" hideFirstMasterPage="0" border="SHOW_ALL" fill="SHOW_ALL" hideFirstPageNum="0" hideFirstEmptyLine="1" showLineNumber="0"/>
        <hp:lineNumberShape restartType="0" countBy="0" distance="0" startNumber="0"/>
        <hp:pagePr landscape="WIDELY" width="59528" height="84188" gutterType="LEFT_ONLY">
          <hp:margin header="1416" footer="1416" gutter="0" left="2836" right="2836" top="2834" bottom="1416"/>
        </hp:pagePr>
        <hp:footNotePr>
          <hp:autoNumFormat type="DIGIT" userChar="" prefixChar="" suffixChar=")" supscript="0"/>
          <hp:noteLine length="-1" type="SOLID" width="0.12 mm" color="#000000"/>
          <hp:noteSpacing betweenNotes="284" belowLine="568" aboveLine="852"/>
          <hp:numbering type="CONTINUOUS" newNum="1"/>
          <hp:placement place="EACH_COLUMN" beneathText="0"/>
        </hp:footNotePr>
        <hp:endNotePr>
          <hp:autoNumFormat type="DIGIT" userChar="" prefixChar="" suffixChar=")" supscript="0"/>
          <hp:noteLine length="0" type="NONE" width="0.12 mm" color="#000000"/>
          <hp:noteSpacing betweenNotes="0" belowLine="576" aboveLine="864"/>
          <hp:numbering type="CONTINUOUS" newNum="1"/>
          <hp:placement place="END_OF_DOCUMENT" beneathText="0"/>
        </hp:endNotePr>
        <hp:pageBorderFill type="BOTH" borderFillIDRef="1" textBorder="PAPER" headerInside="0" footerInside="0" fillArea="PAPER">
          <hp:offset left="1417" right="1417" top="1417" bottom="1417"/>
        </hp:pageBorderFill>
        <hp:pageBorderFill type="EVEN" borderFillIDRef="1" textBorder="PAPER" headerInside="0" footerInside="0" fillArea="PAPER">
          <hp:offset left="1417" right="1417" top="1417" bottom="1417"/>
        </hp:pageBorderFill>
        <hp:pageBorderFill type="ODD" borderFillIDRef="1" textBorder="PAPER" headerInside="0" footerInside="0" fillArea="PAPER">
          <hp:offset left="1417" right="1417" top="1417" bottom="1417"/>
        </hp:pageBorderFill>
      </hp:secPr>
      <hp:ctrl>
        <hp:colPr id="" type="NEWSPAPER" layout="LEFT" colCount="1" sameSz="1" sameGap="0"/>
      </hp:ctrl>
    </hp:run>
    <hp:run charPrIDRef="9"/>
    <hp:run charPrIDRef="8">
      <hp:t>                                                       </hp:t>
    </hp:run>
    <hp:linesegarray>
      <hp:lineseg textpos="0" vertpos="0" vertsize="600" textheight="600" baseline="510" spacing="360" horzpos="0" horzsize="53856" flags="393216"/>
    </hp:linesegarray>
  </hp:p>
  <hp:p id="0" paraPrIDRef="0" styleIDRef="0" pageBreak="0" columnBreak="0" merged="0">
    <hp:run charPrIDRef="8"/>
    <hp:linesegarray>
      <hp:lineseg textpos="0" vertpos="960" vertsize="600" textheight="600" baseline="510" spacing="360" horzpos="0" horzsize="53856" flags="393216"/>
    </hp:linesegarray>
  </hp:p>
  <hp:p id="0" paraPrIDRef="0" styleIDRef="0" pageBreak="0" columnBreak="0" merged="0">
    <hp:run charPrIDRef="8"/>
    <hp:linesegarray>
      <hp:lineseg textpos="0" vertpos="1920" vertsize="600" textheight="600" baseline="510" spacing="360" horzpos="0" horzsize="53856" flags="393216"/>
    </hp:linesegarray>
  </hp:p>
  <hp:p id="0" paraPrIDRef="0" styleIDRef="0" pageBreak="0" columnBreak="0" merged="0">
    <hp:run charPrIDRef="8"/>
    <hp:linesegarray>
      <hp:lineseg textpos="0" vertpos="2880" vertsize="600" textheight="600" baseline="510" spacing="360" horzpos="0" horzsize="53856" flags="393216"/>
    </hp:linesegarray>
  </hp:p>
  <hp:p id="0" paraPrIDRef="1" styleIDRef="0" pageBreak="0" columnBreak="0" merged="0">
    <hp:run charPrIDRef="11">
      <hp:t>[신흥1동복지회관] 2026년 직원채용 공고문</hp:t>
    </hp:run>
    <hp:linesegarray>
      <hp:lineseg textpos="0" vertpos="3840" vertsize="1400" textheight="1400" baseline="1190" spacing="840" horzpos="0" horzsize="53856" flags="393216"/>
    </hp:linesegarray>
  </hp:p>
  <hp:p id="0" paraPrIDRef="1" styleIDRef="0" pageBreak="0" columnBreak="0" merged="0">
    <hp:run charPrIDRef="6"/>
    <hp:linesegarray>
      <hp:lineseg textpos="0" vertpos="6080" vertsize="1200" textheight="1200" baseline="1020" spacing="720" horzpos="0" horzsize="53856" flags="393216"/>
    </hp:linesegarray>
  </hp:p>
  <hp:p id="0" paraPrIDRef="1" styleIDRef="0" pageBreak="0" columnBreak="0" merged="0">
    <hp:run charPrIDRef="6"/>
    <hp:linesegarray>
      <hp:lineseg textpos="0" vertpos="8000" vertsize="1200" textheight="1200" baseline="1020" spacing="720" horzpos="0" horzsize="53856" flags="393216"/>
    </hp:linesegarray>
  </hp:p>
  <hp:p id="0" paraPrIDRef="1" styleIDRef="0" pageBreak="0" columnBreak="0" merged="0">
    <hp:run charPrIDRef="6">
      <hp:t>신흥1동복지회관에서는 다음과 같이 사회복지사를 채용하고자 하오니,</hp:t>
    </hp:run>
    <hp:linesegarray>
      <hp:lineseg textpos="0" vertpos="9920" vertsize="1200" textheight="1200" baseline="1020" spacing="720" horzpos="0" horzsize="53856" flags="393216"/>
    </hp:linesegarray>
  </hp:p>
  <hp:p id="0" paraPrIDRef="1" styleIDRef="0" pageBreak="0" columnBreak="0" merged="0">
    <hp:run charPrIDRef="6">
      <hp:t>전문성과 역량을 지닌 분들의 많은 지원 부탁드립니다.</hp:t>
    </hp:run>
    <hp:linesegarray>
      <hp:lineseg textpos="0" vertpos="11840" vertsize="1200" textheight="1200" baseline="1020" spacing="720" horzpos="0" horzsize="53856" flags="393216"/>
    </hp:linesegarray>
  </hp:p>
  <hp:p id="2147483648" paraPrIDRef="1" styleIDRef="0" pageBreak="0" columnBreak="0" merged="0">
    <hp:run charPrIDRef="6"/>
    <hp:linesegarray>
      <hp:lineseg textpos="0" vertpos="13760" vertsize="1200" textheight="1200" baseline="1020" spacing="720" horzpos="0" horzsize="53856" flags="393216"/>
    </hp:linesegarray>
  </hp:p>
  <hp:p id="2147483648" paraPrIDRef="1" styleIDRef="0" pageBreak="0" columnBreak="0" merged="0">
    <hp:run charPrIDRef="6"/>
    <hp:linesegarray>
      <hp:lineseg textpos="0" vertpos="15680" vertsize="1200" textheight="1200" baseline="1020" spacing="720" horzpos="0" horzsize="53856" flags="393216"/>
    </hp:linesegarray>
  </hp:p>
  <hp:p id="2147483648" paraPrIDRef="15" styleIDRef="0" pageBreak="0" columnBreak="0" merged="0">
    <hp:run charPrIDRef="6">
      <hp:t>모집인원 : 총 1명</hp:t>
    </hp:run>
    <hp:linesegarray>
      <hp:lineseg textpos="0" vertpos="17600" vertsize="1200" textheight="1200" baseline="1020" spacing="720" horzpos="0" horzsize="53856" flags="2490368"/>
    </hp:linesegarray>
  </hp:p>
  <hp:p id="0" paraPrIDRef="15" styleIDRef="0" pageBreak="0" columnBreak="0" merged="0">
    <hp:run charPrIDRef="6">
      <hp:t>
        모집분야
        <hp:lineBreak/>
        ○ 직    종 : 사회복지사
        <hp:lineBreak/>
        ○ 업무내용 : 복지사업 및 행정사무 등
        <hp:lineBreak/>
        ○ 근무시간 : 월~금 / 09:00~18:00(휴게시간 60분 포함)
        <hp:lineBreak/>
        ○ 자격요건 : 사회복지사 자격증 소지자
        <hp:lineBreak/>
        ○ 우대사항 : 지역복지 및 노인복지 경력 또는 유사사업 경험자, 운전면허증 소지자
        <hp:lineBreak/>
        ○ 급여기준 : 2026년 보건복지부 사회복지시설 종사자 인건비 가이드라인 준용
      </hp:t>
    </hp:run>
    <hp:linesegarray>
      <hp:lineseg textpos="0" vertpos="19520" vertsize="1200" textheight="1200" baseline="1020" spacing="720" horzpos="0" horzsize="53856" flags="2490368"/>
      <hp:lineseg textpos="5" vertpos="21440" vertsize="1200" textheight="1200" baseline="1020" spacing="720" horzpos="0" horzsize="53856" flags="1441792"/>
      <hp:lineseg textpos="22" vertpos="23360" vertsize="1200" textheight="1200" baseline="1020" spacing="720" horzpos="0" horzsize="53856" flags="1441792"/>
      <hp:lineseg textpos="45" vertpos="25280" vertsize="1200" textheight="1200" baseline="1020" spacing="720" horzpos="0" horzsize="53856" flags="1441792"/>
      <hp:lineseg textpos="85" vertpos="27200" vertsize="1200" textheight="1200" baseline="1020" spacing="720" horzpos="0" horzsize="53856" flags="1441792"/>
      <hp:lineseg textpos="108" vertpos="29120" vertsize="1200" textheight="1200" baseline="1020" spacing="720" horzpos="0" horzsize="53856" flags="1441792"/>
      <hp:lineseg textpos="155" vertpos="31040" vertsize="1200" textheight="1200" baseline="1020" spacing="720" horzpos="0" horzsize="53856" flags="1441792"/>
    </hp:linesegarray>
  </hp:p>
  <hp:p id="0" paraPrIDRef="15" styleIDRef="0" pageBreak="0" columnBreak="0" merged="0">
    <hp:run charPrIDRef="6">
      <hp:t>
        전형방법
        <hp:lineBreak/>
        ○ 1차 : 서류전형
        <hp:lineBreak/>
        ○ 2차 : 면접전형
        <hp:lineBreak/>
        ※ 면접예정일시 : 2026. 5. 27.(수) 16시
        <hp:lineBreak/>
        ※ 기관 사정에 의해 변경가능하며 사전 개별 안내
      </hp:t>
    </hp:run>
    <hp:linesegarray>
      <hp:lineseg textpos="0" vertpos="32960" vertsize="1200" textheight="1200" baseline="1020" spacing="720" horzpos="0" horzsize="53856" flags="2490368"/>
      <hp:lineseg textpos="5" vertpos="34880" vertsize="1200" textheight="1200" baseline="1020" spacing="720" horzpos="0" horzsize="53856" flags="1441792"/>
      <hp:lineseg textpos="17" vertpos="36800" vertsize="1200" textheight="1200" baseline="1020" spacing="720" horzpos="0" horzsize="53856" flags="1441792"/>
      <hp:lineseg textpos="29" vertpos="38720" vertsize="1200" textheight="1200" baseline="1020" spacing="720" horzpos="0" horzsize="53856" flags="1441792"/>
      <hp:lineseg textpos="60" vertpos="40640" vertsize="1200" textheight="1200" baseline="1020" spacing="720" horzpos="0" horzsize="53856" flags="1441792"/>
    </hp:linesegarray>
  </hp:p>
  <hp:p id="0" paraPrIDRef="15" styleIDRef="0" pageBreak="0" columnBreak="0" merged="0">
    <hp:run charPrIDRef="6">
      <hp:t>
        서류 제출기간
        <hp:lineBreak/>
        ○ 2026. 5. 8.(금) ~ 2026. 5. 22.(금) 18:00까지
      </hp:t>
    </hp:run>
    <hp:linesegarray>
      <hp:lineseg textpos="0" vertpos="42560" vertsize="1200" textheight="1200" baseline="1020" spacing="720" horzpos="0" horzsize="53856" flags="2490368"/>
      <hp:lineseg textpos="8" vertpos="44480" vertsize="1200" textheight="1200" baseline="1020" spacing="720" horzpos="0" horzsize="53856" flags="1441792"/>
    </hp:linesegarray>
  </hp:p>
  <hp:p id="0" paraPrIDRef="15" styleIDRef="0" pageBreak="0" columnBreak="0" merged="0">
    <hp:run charPrIDRef="6">
      <hp:t>
        제출서류 (※ 기관서식으로 작성)
        <hp:lineBreak/>
        ○ 응시지원서 1부
        <hp:lineBreak/>
        ○ 자기소개서 1부
        <hp:lineBreak/>
        ○ 개인정보동의서 1부
        <hp:lineBreak/>
        ○ 자격증 사본 및 경력증명서 각 1부(1차 합격자에 한해 추후 제출)
      </hp:t>
    </hp:run>
    <hp:linesegarray>
      <hp:lineseg textpos="0" vertpos="46400" vertsize="1200" textheight="1200" baseline="1020" spacing="720" horzpos="0" horzsize="53856" flags="2490368"/>
      <hp:lineseg textpos="19" vertpos="48320" vertsize="1200" textheight="1200" baseline="1020" spacing="720" horzpos="0" horzsize="53856" flags="1441792"/>
      <hp:lineseg textpos="30" vertpos="50240" vertsize="1200" textheight="1200" baseline="1020" spacing="720" horzpos="0" horzsize="53856" flags="1441792"/>
      <hp:lineseg textpos="41" vertpos="52160" vertsize="1200" textheight="1200" baseline="1020" spacing="720" horzpos="0" horzsize="53856" flags="1441792"/>
      <hp:lineseg textpos="54" vertpos="54080" vertsize="1200" textheight="1200" baseline="1020" spacing="720" horzpos="0" horzsize="53856" flags="1441792"/>
    </hp:linesegarray>
  </hp:p>
  <hp:p id="0" paraPrIDRef="15" styleIDRef="0" pageBreak="0" columnBreak="0" merged="0">
    <hp:run charPrIDRef="6">
      <hp:t>
        제출방법
        <hp:lineBreak/>
        ○ 이메일(
      </hp:t>
      <hp:ctrl>
        <hp:fieldBegin id="1585577257" type="HYPERLINK" name="" editable="0" dirty="1" zorder="-1" fieldid="627600491">
          <hp:parameters cnt="6" name="">
            <hp:integerParam name="Prop">0</hp:integerParam>
            <hp:stringParam name="Command">mailto:sinhwf@naver.com;2;0;0</hp:stringParam>
            <hp:stringParam name="Path">mailto:sinhwf@naver.com</hp:stringParam>
            <hp:stringParam name="Category">HWPHYPERLINK_TYPE_EMAIL</hp:stringParam>
            <hp:stringParam name="TargetType">HWPHYPERLINK_TARGET_BOOKMARK</hp:stringParam>
            <hp:stringParam name="DocOpenType">HWPHYPERLINK_JUMP_CURRENTTAB</hp:stringParam>
          </hp:parameters>
        </hp:fieldBegin>
      </hp:ctrl>
    </hp:run>
    <hp:run charPrIDRef="7">
      <hp:t>sinhwf@naver.com</hp:t>
    </hp:run>
    <hp:run charPrIDRef="6">
      <hp:ctrl>
        <hp:fieldEnd beginIDRef="1585577257" fieldid="627600491"/>
      </hp:ctrl>
      <hp:t>)</hp:t>
    </hp:run>
    <hp:linesegarray>
      <hp:lineseg textpos="0" vertpos="56000" vertsize="1200" textheight="1200" baseline="1020" spacing="720" horzpos="0" horzsize="53856" flags="2490368"/>
      <hp:lineseg textpos="5" vertpos="57920" vertsize="1200" textheight="1200" baseline="1020" spacing="720" horzpos="0" horzsize="53856" flags="1441792"/>
    </hp:linesegarray>
  </hp:p>
  <hp:p id="0" paraPrIDRef="2" styleIDRef="0" pageBreak="0" columnBreak="0" merged="0">
    <hp:run charPrIDRef="6"/>
    <hp:linesegarray>
      <hp:lineseg textpos="0" vertpos="59840" vertsize="1200" textheight="1200" baseline="1020" spacing="720" horzpos="0" horzsize="53856" flags="393216"/>
    </hp:linesegarray>
  </hp:p>
  <hp:p id="0" paraPrIDRef="2" styleIDRef="0" pageBreak="0" columnBreak="0" merged="0">
    <hp:run charPrIDRef="6">
      <hp:t>&lt;기타사항&gt;</hp:t>
    </hp:run>
    <hp:linesegarray>
      <hp:lineseg textpos="0" vertpos="61760" vertsize="1200" textheight="1200" baseline="1020" spacing="720" horzpos="0" horzsize="53856" flags="393216"/>
    </hp:linesegarray>
  </hp:p>
  <hp:p id="0" paraPrIDRef="16" styleIDRef="0" pageBreak="0" columnBreak="0" merged="0">
    <hp:run charPrIDRef="6">
      <hp:t>○ 서류 제출 미비 및 기한 미준수, 허위사실 기재, 연락불능 등으로 인한 불이익 발생 시 모두 지원자에게 책임이 있음.</hp:t>
    </hp:run>
    <hp:linesegarray>
      <hp:lineseg textpos="0" vertpos="63680" vertsize="1200" textheight="1200" baseline="1020" spacing="720" horzpos="0" horzsize="53856" flags="393216"/>
      <hp:lineseg textpos="54" vertpos="65600" vertsize="1200" textheight="1200" baseline="1020" spacing="720" horzpos="0" horzsize="53856" flags="1441792"/>
    </hp:linesegarray>
  </hp:p>
  <hp:p id="2147483648" paraPrIDRef="16" styleIDRef="0" pageBreak="0" columnBreak="0" merged="0">
    <hp:run charPrIDRef="6">
      <hp:t>○ 채용일로부터 3개월간 수습기간 적용.</hp:t>
    </hp:run>
    <hp:linesegarray>
      <hp:lineseg textpos="0" vertpos="67520" vertsize="1200" textheight="1200" baseline="1020" spacing="720" horzpos="0" horzsize="53856" flags="393216"/>
    </hp:linesegarray>
  </hp:p>
  <hp:p id="2147483648" paraPrIDRef="16" styleIDRef="0" pageBreak="0" columnBreak="0" merged="0">
    <hp:run charPrIDRef="6">
      <hp:t>○ 제출된 서류는 선발목적 이외에 사용하지 않으며, 개인정보보호법에 따라 제출 서류 폐기하며 일체 반환하지 않음.</hp:t>
    </hp:run>
    <hp:linesegarray>
      <hp:lineseg textpos="0" vertpos="69440" vertsize="1200" textheight="1200" baseline="1020" spacing="720" horzpos="0" horzsize="53856" flags="393216"/>
      <hp:lineseg textpos="52" vertpos="71360" vertsize="1200" textheight="1200" baseline="1020" spacing="720" horzpos="0" horzsize="53856" flags="1441792"/>
    </hp:linesegarray>
  </hp:p>
  <hp:p id="2147483648" paraPrIDRef="16" styleIDRef="0" pageBreak="0" columnBreak="0" merged="0">
    <hp:run charPrIDRef="6">
      <hp:t>○ 문 의 : (031) 754-0754</hp:t>
    </hp:run>
    <hp:linesegarray>
      <hp:lineseg textpos="0" vertpos="73280" vertsize="1200" textheight="1200" baseline="1020" spacing="720" horzpos="0" horzsize="53856" flags="393216"/>
    </hp:linesegarray>
  </hp:p>
</hs:sec>
</file>

<file path=META-INF/container.xml><?xml version="1.0" encoding="utf-8"?>
<ocf:container xmlns:ocf="urn:oasis:names:tc:opendocument:xmlns:container" xmlns:hpf="http://www.hancom.co.kr/schema/2011/hpf">
  <ocf:rootfiles>
    <ocf:rootfile full-path="Contents/content.hpf" media-type="application/hwpml-package+xml"/>
    <ocf:rootfile full-path="Preview/PrvText.txt" media-type="text/plain"/>
    <ocf:rootfile full-path="META-INF/container.rdf" media-type="application/rdf+xml"/>
  </ocf:rootfiles>
</ocf:container>
</file>

<file path=META-INF/manifest.xml><?xml version="1.0" encoding="utf-8"?>
<odf:manifest xmlns:odf="urn:oasis:names:tc:opendocument:xmlns:manifest:1.0"/>
</file>

<file path=Preview/PrvText.txt>                                                       

[&#49888;&#55141;1&#46041;&#48373;&#51648;&#54924;&#44288;] 2026&#45380; &#51649;&#50896;&#52292;&#50857; &#44277;&#44256;&#47928;

&#49888;&#55141;1&#46041;&#48373;&#51648;&#54924;&#44288;&#50640;&#49436;&#45716; &#45796;&#51020;&#44284; &#44057;&#51060; &#49324;&#54924;&#48373;&#51648;&#49324;&#47484; &#52292;&#50857;&#54616;&#44256;&#51088; &#54616;&#50724;&#45768;,
&#51204;&#47928;&#49457;&#44284; &#50669;&#47049;&#51012; &#51648;&#45772; &#48516;&#46308;&#51032; &#47566;&#51008; &#51648;&#50896; &#48512;&#53441;&#46300;&#47549;&#45768;&#45796;.

&#47784;&#51665;&#51064;&#50896; : &#52509; 1&#47749;
&#47784;&#51665;&#48516;&#50556;&#9675; &#51649;    &#51333; : &#49324;&#54924;&#48373;&#51648;&#49324;&#9675; &#50629;&#47924;&#45236;&#50857; : &#48373;&#51648;&#49324;&#50629; &#48143; &#54665;&#51221;&#49324;&#47924; &#46321;&#9675; &#44540;&#47924;&#49884;&#44036; : &#50900;~&#44552; / 09:00~18:00(&#55092;&#44172;&#49884;&#44036; 60&#48516; &#54252;&#54632;)&#9675; &#51088;&#44201;&#50836;&#44148; : &#49324;&#54924;&#48373;&#51648;&#49324; &#51088;&#44201;&#51613; &#49548;&#51648;&#51088;&#9675; &#50864;&#45824;&#49324;&#54637; : &#51648;&#50669;&#48373;&#51648; &#48143; &#45432;&#51064;&#48373;&#51648; &#44221;&#47141; &#46608;&#45716; &#50976;&#49324;&#49324;&#50629; &#44221;&#54744;&#51088;, &#50868;&#51204;&#47732;&#54728;&#51613; &#49548;&#51648;&#51088;&#9675; &#44553;&#50668;&#44592;&#51456; : 2026&#45380; &#48372;&#44148;&#48373;&#51648;&#48512; &#49324;&#54924;&#48373;&#51648;&#49884;&#49444; &#51333;&#49324;&#51088; &#51064;&#44148;&#48708; &#44032;&#51060;&#46300;&#46972;&#51064; &#51456;&#50857;
&#51204;&#54805;&#48169;&#48277;&#9675; 1&#52264; : &#49436;&#47448;&#51204;&#54805;&#9675; 2&#52264; : &#47732;&#51217;&#51204;&#54805;&#8251; &#47732;&#51217;&#50696;&#51221;&#51068;&#49884; : 2026. 5. 27.(&#49688;) 16&#49884;&#8251; &#44592;&#44288; &#49324;&#51221;&#50640; &#51032;&#54644; &#48320;&#44221;&#44032;&#45733;&#54616;&#47728; &#49324;&#51204; &#44060;&#48324; &#50504;&#45236;
&#49436;&#47448; &#51228;&#52636;&#44592;&#44036;&#9675; 2026. 5. 8.(&#44552;) ~ 2026. 5. 22.(&#44552;) 18:00&#44620;&#51648;
&#51228;&#52636;&#49436;&#47448; (&#8251; &#44592;&#44288;&#49436;&#49885;&#51004;&#47196; &#51089;&#49457;)&#9675; &#51025;&#49884;&#51648;&#50896;&#49436; 1&#48512;&#9675; &#51088;&#44592;&#49548;&#44060;&#49436; 1&#48512;&#9675; &#44060;&#51064;&#51221;&#48372;&#46041;&#51032;&#49436; 1&#48512;&#9675; &#51088;&#44201;&#51613; &#49324;&#48376; &#48143; &#44221;&#47141;&#51613;&#47749;&#49436; &#44033; 1&#48512;(1&#52264; &#54633;&#44201;&#51088;&#50640; &#54620;&#54644; &#52628;&#54980; &#51228;&#52636;)
&#51228;&#52636;&#48169;&#48277;&#9675; &#51060;&#47700;&#51068;(sinhwf@naver.com)

<&#44592;&#53440;&#49324;&#54637;>
&#9675; &#49436;&#47448; &#51228;&#52636; &#48120;&#48708; &#48143; &#44592;&#54620; &#48120;&#51456;&#49688;, &#54728;&#50948;&#49324;&#49892; &#44592;&#51116;, &#50672;&#46973;&#48520;&#45733; &#46321;&#51004;&#47196; &#51064;&#54620; &#48520;&#51060;&#51061; &#48156;&#49373; &#49884; &#47784;&#46160; &#51648;&#50896;&#51088;&#50640;&#44172; &#52293;&#51076;&#51060; &#51080;&#51020;.
&#9675; &#52292;&#50857;&#51068;&#47196;&#48512;&#53552; 3&#44060;&#50900;&#44036; &#49688;&#49845;&#44592;&#44036; &#51201;&#50857;.
&#9675; &#51228;&#52636;&#46108; &#49436;&#47448;&#45716; &#49440;&#48156;&#47785;&#51201; &#51060;&#50808;&#50640; &#49324;&#50857;&#54616;&#51648; &#50506;&#51004;&#47728;, &#44060;&#51064;&#51221;&#48372;&#48372;&#54840;&#48277;&#50640; &#46384;&#46972; &#51228;&#52636; &#49436;&#47448; &#54224;&#44592;&#54616;&#47728; &#51068;&#52404; &#48152;&#54872;&#54616;&#51648; &#50506;&#51020;.
&#9675; &#47928; &#51032; : (031) 754-0754

</file>

<file path=settings.xml><?xml version="1.0" encoding="utf-8"?>
<ha:HWPApplicationSetting xmlns:ha="http://www.hancom.co.kr/hwpml/2011/app" xmlns:config="urn:oasis:names:tc:opendocument:xmlns:config:1.0">
  <ha:CaretPosition listIDRef="0" paraIDRef="4" pos="18"/>
  <config:config-item-set name="PrintInfo">
    <config:config-item name="PrintAutoFootNote" type="boolean">false</config:config-item>
    <config:config-item name="PrintAutoHeadNote" type="boolean">false</config:config-item>
    <config:config-item name="PrintMethod" type="short">0</config:config-item>
    <config:config-item name="OverlapSize" type="short">0</config:config-item>
    <config:config-item name="PrintCropMark" type="short">0</config:config-item>
    <config:config-item name="BinderHoleType" type="short">0</config:config-item>
    <config:config-item name="ZoomX" type="short">100</config:config-item>
    <config:config-item name="ZoomY" type="short">100</config:config-item>
  </config:config-item-set>
</ha:HWPApplicationSetting>
</file>

<file path=version.xml><?xml version="1.0" encoding="utf-8"?>
<hv:HCFVersion xmlns:hv="http://www.hancom.co.kr/hwpml/2011/version" tagetApplication="WORDPROCESSOR" major="5" minor="1" micro="0" buildNumber="1" os="1" xmlVersion="1.4" application="Hancom Office Hangul" appVersion="11, 0, 0, 8969 WIN32LEWindows_10"/>
</file>